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slideLayouts/slideLayout12.xml" ContentType="application/vnd.openxmlformats-officedocument.presentationml.slideLayout+xml"/>
  <Override PartName="/ppt/theme/theme2.xml" ContentType="application/vnd.openxmlformats-officedocument.them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16"/>
  </p:notesMasterIdLst>
  <p:handoutMasterIdLst>
    <p:handoutMasterId r:id="rId17"/>
  </p:handoutMasterIdLst>
  <p:sldIdLst>
    <p:sldId id="256" r:id="rId3"/>
    <p:sldId id="257" r:id="rId4"/>
    <p:sldId id="262" r:id="rId5"/>
    <p:sldId id="259" r:id="rId6"/>
    <p:sldId id="265" r:id="rId7"/>
    <p:sldId id="263" r:id="rId8"/>
    <p:sldId id="266" r:id="rId9"/>
    <p:sldId id="267" r:id="rId10"/>
    <p:sldId id="264" r:id="rId11"/>
    <p:sldId id="268" r:id="rId12"/>
    <p:sldId id="269" r:id="rId13"/>
    <p:sldId id="270" r:id="rId14"/>
    <p:sldId id="260" r:id="rId15"/>
  </p:sldIdLst>
  <p:sldSz cx="9144000" cy="5143500" type="screen16x9"/>
  <p:notesSz cx="6858000" cy="9144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42" userDrawn="1">
          <p15:clr>
            <a:srgbClr val="A4A3A4"/>
          </p15:clr>
        </p15:guide>
        <p15:guide id="2" pos="294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xin" initials="l" lastIdx="1" clrIdx="0"/>
  <p:cmAuthor id="2" name="陈曦" initials="Chenxi"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3B74E7"/>
    <a:srgbClr val="1931CE"/>
    <a:srgbClr val="192FB9"/>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showGuides="1">
      <p:cViewPr varScale="1">
        <p:scale>
          <a:sx n="156" d="100"/>
          <a:sy n="156" d="100"/>
        </p:scale>
        <p:origin x="-128" y="-176"/>
      </p:cViewPr>
      <p:guideLst>
        <p:guide orient="horz" pos="1642"/>
        <p:guide pos="2944"/>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commentAuthors" Target="commentAuthors.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notesMaster" Target="notesMasters/notesMaster1.xml"/><Relationship Id="rId17" Type="http://schemas.openxmlformats.org/officeDocument/2006/relationships/handoutMaster" Target="handoutMasters/handoutMaster1.xml"/><Relationship Id="rId18" Type="http://schemas.openxmlformats.org/officeDocument/2006/relationships/printerSettings" Target="printerSettings/printerSettings1.bin"/><Relationship Id="rId19" Type="http://schemas.openxmlformats.org/officeDocument/2006/relationships/tags" Target="tags/tag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08.05.26</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77540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08.05.26</a:t>
            </a:fld>
            <a:endParaRPr lang="zh-CN" altLang="en-US"/>
          </a:p>
        </p:txBody>
      </p:sp>
      <p:sp>
        <p:nvSpPr>
          <p:cNvPr id="4" name="幻灯片图像占位符 3"/>
          <p:cNvSpPr>
            <a:spLocks noGrp="1" noRot="1" noChangeAspect="1"/>
          </p:cNvSpPr>
          <p:nvPr>
            <p:ph type="sldImg" idx="2"/>
          </p:nvPr>
        </p:nvSpPr>
        <p:spPr>
          <a:xfrm>
            <a:off x="686280" y="1143000"/>
            <a:ext cx="548544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1558248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4" Type="http://schemas.openxmlformats.org/officeDocument/2006/relationships/tags" Target="../tags/tag11.xml"/><Relationship Id="rId5" Type="http://schemas.openxmlformats.org/officeDocument/2006/relationships/tags" Target="../tags/tag12.xml"/><Relationship Id="rId6" Type="http://schemas.openxmlformats.org/officeDocument/2006/relationships/slideMaster" Target="../slideMasters/slideMaster1.xml"/><Relationship Id="rId1" Type="http://schemas.openxmlformats.org/officeDocument/2006/relationships/tags" Target="../tags/tag8.xml"/><Relationship Id="rId2"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4" Type="http://schemas.openxmlformats.org/officeDocument/2006/relationships/tags" Target="../tags/tag58.xml"/><Relationship Id="rId5" Type="http://schemas.openxmlformats.org/officeDocument/2006/relationships/slideMaster" Target="../slideMasters/slideMaster1.xml"/><Relationship Id="rId1" Type="http://schemas.openxmlformats.org/officeDocument/2006/relationships/tags" Target="../tags/tag55.xml"/><Relationship Id="rId2" Type="http://schemas.openxmlformats.org/officeDocument/2006/relationships/tags" Target="../tags/tag56.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4" Type="http://schemas.openxmlformats.org/officeDocument/2006/relationships/tags" Target="../tags/tag62.xml"/><Relationship Id="rId5" Type="http://schemas.openxmlformats.org/officeDocument/2006/relationships/tags" Target="../tags/tag63.xml"/><Relationship Id="rId6" Type="http://schemas.openxmlformats.org/officeDocument/2006/relationships/slideMaster" Target="../slideMasters/slideMaster1.xml"/><Relationship Id="rId1" Type="http://schemas.openxmlformats.org/officeDocument/2006/relationships/tags" Target="../tags/tag59.xml"/><Relationship Id="rId2" Type="http://schemas.openxmlformats.org/officeDocument/2006/relationships/tags" Target="../tags/tag60.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74.xml"/><Relationship Id="rId4" Type="http://schemas.openxmlformats.org/officeDocument/2006/relationships/tags" Target="../tags/tag75.xml"/><Relationship Id="rId5" Type="http://schemas.openxmlformats.org/officeDocument/2006/relationships/tags" Target="../tags/tag76.xml"/><Relationship Id="rId6" Type="http://schemas.openxmlformats.org/officeDocument/2006/relationships/tags" Target="../tags/tag77.xml"/><Relationship Id="rId7" Type="http://schemas.openxmlformats.org/officeDocument/2006/relationships/tags" Target="../tags/tag78.xml"/><Relationship Id="rId8" Type="http://schemas.openxmlformats.org/officeDocument/2006/relationships/tags" Target="../tags/tag79.xml"/><Relationship Id="rId9" Type="http://schemas.openxmlformats.org/officeDocument/2006/relationships/tags" Target="../tags/tag80.xml"/><Relationship Id="rId10" Type="http://schemas.openxmlformats.org/officeDocument/2006/relationships/slideMaster" Target="../slideMasters/slideMaster2.xml"/><Relationship Id="rId1" Type="http://schemas.openxmlformats.org/officeDocument/2006/relationships/tags" Target="../tags/tag72.xml"/><Relationship Id="rId2" Type="http://schemas.openxmlformats.org/officeDocument/2006/relationships/tags" Target="../tags/tag73.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4" Type="http://schemas.openxmlformats.org/officeDocument/2006/relationships/tags" Target="../tags/tag16.xml"/><Relationship Id="rId5" Type="http://schemas.openxmlformats.org/officeDocument/2006/relationships/tags" Target="../tags/tag17.xml"/><Relationship Id="rId6" Type="http://schemas.openxmlformats.org/officeDocument/2006/relationships/slideMaster" Target="../slideMasters/slideMaster1.xml"/><Relationship Id="rId1" Type="http://schemas.openxmlformats.org/officeDocument/2006/relationships/tags" Target="../tags/tag13.xml"/><Relationship Id="rId2" Type="http://schemas.openxmlformats.org/officeDocument/2006/relationships/tags" Target="../tags/tag14.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4" Type="http://schemas.openxmlformats.org/officeDocument/2006/relationships/tags" Target="../tags/tag21.xml"/><Relationship Id="rId5" Type="http://schemas.openxmlformats.org/officeDocument/2006/relationships/tags" Target="../tags/tag22.xml"/><Relationship Id="rId6" Type="http://schemas.openxmlformats.org/officeDocument/2006/relationships/slideMaster" Target="../slideMasters/slideMaster1.xml"/><Relationship Id="rId1" Type="http://schemas.openxmlformats.org/officeDocument/2006/relationships/tags" Target="../tags/tag18.xml"/><Relationship Id="rId2" Type="http://schemas.openxmlformats.org/officeDocument/2006/relationships/tags" Target="../tags/tag19.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4" Type="http://schemas.openxmlformats.org/officeDocument/2006/relationships/tags" Target="../tags/tag26.xml"/><Relationship Id="rId5" Type="http://schemas.openxmlformats.org/officeDocument/2006/relationships/tags" Target="../tags/tag27.xml"/><Relationship Id="rId6" Type="http://schemas.openxmlformats.org/officeDocument/2006/relationships/tags" Target="../tags/tag28.xml"/><Relationship Id="rId7" Type="http://schemas.openxmlformats.org/officeDocument/2006/relationships/slideMaster" Target="../slideMasters/slideMaster1.xml"/><Relationship Id="rId1" Type="http://schemas.openxmlformats.org/officeDocument/2006/relationships/tags" Target="../tags/tag23.xml"/><Relationship Id="rId2" Type="http://schemas.openxmlformats.org/officeDocument/2006/relationships/tags" Target="../tags/tag24.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31.xml"/><Relationship Id="rId4" Type="http://schemas.openxmlformats.org/officeDocument/2006/relationships/tags" Target="../tags/tag32.xml"/><Relationship Id="rId5" Type="http://schemas.openxmlformats.org/officeDocument/2006/relationships/tags" Target="../tags/tag33.xml"/><Relationship Id="rId6" Type="http://schemas.openxmlformats.org/officeDocument/2006/relationships/tags" Target="../tags/tag34.xml"/><Relationship Id="rId7" Type="http://schemas.openxmlformats.org/officeDocument/2006/relationships/tags" Target="../tags/tag35.xml"/><Relationship Id="rId8" Type="http://schemas.openxmlformats.org/officeDocument/2006/relationships/tags" Target="../tags/tag36.xml"/><Relationship Id="rId9" Type="http://schemas.openxmlformats.org/officeDocument/2006/relationships/slideMaster" Target="../slideMasters/slideMaster1.xml"/><Relationship Id="rId1" Type="http://schemas.openxmlformats.org/officeDocument/2006/relationships/tags" Target="../tags/tag29.xml"/><Relationship Id="rId2" Type="http://schemas.openxmlformats.org/officeDocument/2006/relationships/tags" Target="../tags/tag30.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4" Type="http://schemas.openxmlformats.org/officeDocument/2006/relationships/tags" Target="../tags/tag40.xml"/><Relationship Id="rId5" Type="http://schemas.openxmlformats.org/officeDocument/2006/relationships/slideMaster" Target="../slideMasters/slideMaster1.xml"/><Relationship Id="rId1" Type="http://schemas.openxmlformats.org/officeDocument/2006/relationships/tags" Target="../tags/tag37.xml"/><Relationship Id="rId2" Type="http://schemas.openxmlformats.org/officeDocument/2006/relationships/tags" Target="../tags/tag38.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4" Type="http://schemas.openxmlformats.org/officeDocument/2006/relationships/slideMaster" Target="../slideMasters/slideMaster1.xml"/><Relationship Id="rId1" Type="http://schemas.openxmlformats.org/officeDocument/2006/relationships/tags" Target="../tags/tag41.xml"/><Relationship Id="rId2" Type="http://schemas.openxmlformats.org/officeDocument/2006/relationships/tags" Target="../tags/tag42.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4" Type="http://schemas.openxmlformats.org/officeDocument/2006/relationships/tags" Target="../tags/tag47.xml"/><Relationship Id="rId5" Type="http://schemas.openxmlformats.org/officeDocument/2006/relationships/tags" Target="../tags/tag48.xml"/><Relationship Id="rId6" Type="http://schemas.openxmlformats.org/officeDocument/2006/relationships/tags" Target="../tags/tag49.xml"/><Relationship Id="rId7" Type="http://schemas.openxmlformats.org/officeDocument/2006/relationships/slideMaster" Target="../slideMasters/slideMaster1.xml"/><Relationship Id="rId1" Type="http://schemas.openxmlformats.org/officeDocument/2006/relationships/tags" Target="../tags/tag44.xml"/><Relationship Id="rId2" Type="http://schemas.openxmlformats.org/officeDocument/2006/relationships/tags" Target="../tags/tag45.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4" Type="http://schemas.openxmlformats.org/officeDocument/2006/relationships/tags" Target="../tags/tag53.xml"/><Relationship Id="rId5" Type="http://schemas.openxmlformats.org/officeDocument/2006/relationships/tags" Target="../tags/tag54.xml"/><Relationship Id="rId6" Type="http://schemas.openxmlformats.org/officeDocument/2006/relationships/slideMaster" Target="../slideMasters/slideMaster1.xml"/><Relationship Id="rId1" Type="http://schemas.openxmlformats.org/officeDocument/2006/relationships/tags" Target="../tags/tag50.xml"/><Relationship Id="rId2" Type="http://schemas.openxmlformats.org/officeDocument/2006/relationships/tags" Target="../tags/tag5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899100" y="685920"/>
            <a:ext cx="7349400" cy="1928137"/>
          </a:xfrm>
        </p:spPr>
        <p:txBody>
          <a:bodyPr lIns="90000" tIns="46800" rIns="90000" bIns="46800" anchor="b" anchorCtr="0">
            <a:normAutofit/>
          </a:bodyPr>
          <a:lstStyle>
            <a:lvl1pPr algn="ctr">
              <a:defRPr sz="45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899100" y="2670767"/>
            <a:ext cx="7349400" cy="1104493"/>
          </a:xfrm>
        </p:spPr>
        <p:txBody>
          <a:bodyPr lIns="90000" tIns="46800" rIns="90000" bIns="46800">
            <a:normAutofit/>
          </a:bodyPr>
          <a:lstStyle>
            <a:lvl1pPr marL="0" indent="0" algn="ctr">
              <a:lnSpc>
                <a:spcPct val="110000"/>
              </a:lnSpc>
              <a:buNone/>
              <a:defRPr sz="1800" spc="2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08.05.26</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08.05.26</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456300" y="580602"/>
            <a:ext cx="8229600" cy="4112819"/>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08.05.26</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899100" y="1863326"/>
            <a:ext cx="7349400" cy="764234"/>
          </a:xfrm>
        </p:spPr>
        <p:txBody>
          <a:bodyPr vert="horz" lIns="90000" tIns="46800" rIns="90000" bIns="46800" rtlCol="0" anchor="t" anchorCtr="0">
            <a:normAutofit/>
          </a:bodyPr>
          <a:lstStyle>
            <a:lvl1pPr algn="ctr">
              <a:defRPr sz="45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5"/>
            </p:custDataLst>
          </p:nvPr>
        </p:nvSpPr>
        <p:spPr>
          <a:xfrm>
            <a:off x="899100" y="2670767"/>
            <a:ext cx="7349400" cy="353762"/>
          </a:xfrm>
        </p:spPr>
        <p:txBody>
          <a:bodyPr lIns="90000" tIns="46800" rIns="90000" bIns="46800">
            <a:normAutofit/>
          </a:bodyPr>
          <a:lstStyle>
            <a:lvl1pPr algn="ctr">
              <a:lnSpc>
                <a:spcPct val="110000"/>
              </a:lnSpc>
              <a:buNone/>
              <a:defRPr sz="1800" spc="200"/>
            </a:lvl1pPr>
          </a:lstStyle>
          <a:p>
            <a:pPr lvl="0"/>
            <a:r>
              <a:rPr lang="zh-CN" altLang="en-US" dirty="0"/>
              <a:t>单击此处编辑母版文本样式</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节标题">
    <p:spTree>
      <p:nvGrpSpPr>
        <p:cNvPr id="1" name=""/>
        <p:cNvGrpSpPr/>
        <p:nvPr/>
      </p:nvGrpSpPr>
      <p:grpSpPr>
        <a:xfrm>
          <a:off x="0" y="0"/>
          <a:ext cx="0" cy="0"/>
          <a:chOff x="0" y="0"/>
          <a:chExt cx="0" cy="0"/>
        </a:xfrm>
      </p:grpSpPr>
      <p:sp>
        <p:nvSpPr>
          <p:cNvPr id="7" name="Rectangle 1_#color_$accent1_$accent1_4-785&amp;945"/>
          <p:cNvSpPr/>
          <p:nvPr userDrawn="1">
            <p:custDataLst>
              <p:tags r:id="rId1"/>
            </p:custDataLst>
          </p:nvPr>
        </p:nvSpPr>
        <p:spPr>
          <a:xfrm>
            <a:off x="0" y="318"/>
            <a:ext cx="9141714" cy="5143500"/>
          </a:xfrm>
          <a:prstGeom prst="rect">
            <a:avLst/>
          </a:prstGeom>
          <a:gradFill>
            <a:gsLst>
              <a:gs pos="0">
                <a:schemeClr val="accent1">
                  <a:alpha val="100000"/>
                </a:schemeClr>
              </a:gs>
              <a:gs pos="100000">
                <a:schemeClr val="accent1">
                  <a:lumMod val="75000"/>
                  <a:alpha val="100000"/>
                </a:schemeClr>
              </a:gs>
            </a:gsLst>
            <a:lin ang="1310278"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9" name="Vector 2_#color_$lt1_$lt1-822&amp;2095"/>
          <p:cNvSpPr/>
          <p:nvPr userDrawn="1">
            <p:custDataLst>
              <p:tags r:id="rId2"/>
            </p:custDataLst>
          </p:nvPr>
        </p:nvSpPr>
        <p:spPr>
          <a:xfrm>
            <a:off x="4848606" y="318"/>
            <a:ext cx="4293108" cy="5143500"/>
          </a:xfrm>
          <a:custGeom>
            <a:avLst/>
            <a:gdLst/>
            <a:ahLst/>
            <a:cxnLst/>
            <a:rect l="l" t="t" r="r" b="b"/>
            <a:pathLst>
              <a:path w="5724144" h="6858000">
                <a:moveTo>
                  <a:pt x="4480560" y="0"/>
                </a:moveTo>
                <a:cubicBezTo>
                  <a:pt x="4636008" y="777240"/>
                  <a:pt x="4526280" y="2423160"/>
                  <a:pt x="2889504" y="3127248"/>
                </a:cubicBezTo>
                <a:cubicBezTo>
                  <a:pt x="1106424" y="3895344"/>
                  <a:pt x="-1188720" y="4946904"/>
                  <a:pt x="713232" y="6858000"/>
                </a:cubicBezTo>
                <a:lnTo>
                  <a:pt x="5724144" y="6858000"/>
                </a:lnTo>
                <a:lnTo>
                  <a:pt x="5724144" y="0"/>
                </a:lnTo>
                <a:lnTo>
                  <a:pt x="4480560" y="0"/>
                </a:lnTo>
              </a:path>
            </a:pathLst>
          </a:custGeom>
          <a:gradFill>
            <a:gsLst>
              <a:gs pos="0">
                <a:schemeClr val="lt1">
                  <a:alpha val="0"/>
                </a:schemeClr>
              </a:gs>
              <a:gs pos="100000">
                <a:schemeClr val="lt1">
                  <a:alpha val="6000"/>
                </a:schemeClr>
              </a:gs>
            </a:gsLst>
            <a:lin ang="15363339"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0" name="Vector_#color_$lt1_$lt1-822&amp;2098"/>
          <p:cNvSpPr/>
          <p:nvPr userDrawn="1">
            <p:custDataLst>
              <p:tags r:id="rId3"/>
            </p:custDataLst>
          </p:nvPr>
        </p:nvSpPr>
        <p:spPr>
          <a:xfrm>
            <a:off x="3669030" y="318"/>
            <a:ext cx="5472684" cy="1405890"/>
          </a:xfrm>
          <a:custGeom>
            <a:avLst/>
            <a:gdLst/>
            <a:ahLst/>
            <a:cxnLst/>
            <a:rect l="l" t="t" r="r" b="b"/>
            <a:pathLst>
              <a:path w="7296912" h="1874520">
                <a:moveTo>
                  <a:pt x="7296912" y="521208"/>
                </a:moveTo>
                <a:lnTo>
                  <a:pt x="7296912" y="0"/>
                </a:lnTo>
                <a:lnTo>
                  <a:pt x="0" y="0"/>
                </a:lnTo>
                <a:cubicBezTo>
                  <a:pt x="310896" y="1252728"/>
                  <a:pt x="1280160" y="2020824"/>
                  <a:pt x="2852928" y="1847088"/>
                </a:cubicBezTo>
                <a:cubicBezTo>
                  <a:pt x="3831336" y="1746504"/>
                  <a:pt x="4261104" y="1298448"/>
                  <a:pt x="4645152" y="896112"/>
                </a:cubicBezTo>
                <a:cubicBezTo>
                  <a:pt x="5102352" y="411480"/>
                  <a:pt x="5504688" y="0"/>
                  <a:pt x="6720840" y="329184"/>
                </a:cubicBezTo>
                <a:cubicBezTo>
                  <a:pt x="6922008" y="384048"/>
                  <a:pt x="7114032" y="448056"/>
                  <a:pt x="7296912" y="521208"/>
                </a:cubicBezTo>
              </a:path>
            </a:pathLst>
          </a:custGeom>
          <a:gradFill>
            <a:gsLst>
              <a:gs pos="0">
                <a:schemeClr val="lt1">
                  <a:alpha val="0"/>
                </a:schemeClr>
              </a:gs>
              <a:gs pos="100000">
                <a:schemeClr val="lt1">
                  <a:alpha val="6000"/>
                </a:schemeClr>
              </a:gs>
            </a:gsLst>
            <a:lin ang="517301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11" name="Subtract_#color-822&amp;2103"/>
          <p:cNvSpPr/>
          <p:nvPr userDrawn="1">
            <p:custDataLst>
              <p:tags r:id="rId4"/>
            </p:custDataLst>
          </p:nvPr>
        </p:nvSpPr>
        <p:spPr>
          <a:xfrm>
            <a:off x="0" y="1159320"/>
            <a:ext cx="3593592" cy="2839212"/>
          </a:xfrm>
          <a:custGeom>
            <a:avLst/>
            <a:gdLst/>
            <a:ahLst/>
            <a:cxnLst/>
            <a:rect l="l" t="t" r="r" b="b"/>
            <a:pathLst>
              <a:path w="4791456" h="3785616">
                <a:moveTo>
                  <a:pt x="0" y="3785616"/>
                </a:moveTo>
                <a:lnTo>
                  <a:pt x="0" y="0"/>
                </a:lnTo>
                <a:lnTo>
                  <a:pt x="2898648" y="0"/>
                </a:lnTo>
                <a:cubicBezTo>
                  <a:pt x="3941064" y="0"/>
                  <a:pt x="4791456" y="850392"/>
                  <a:pt x="4791456" y="1892808"/>
                </a:cubicBezTo>
                <a:cubicBezTo>
                  <a:pt x="4791456" y="2935224"/>
                  <a:pt x="3941064" y="3785616"/>
                  <a:pt x="2898648" y="3785616"/>
                </a:cubicBezTo>
                <a:lnTo>
                  <a:pt x="0" y="3785616"/>
                </a:lnTo>
                <a:moveTo>
                  <a:pt x="4416552" y="1892808"/>
                </a:moveTo>
                <a:cubicBezTo>
                  <a:pt x="4416552" y="2734056"/>
                  <a:pt x="3739896" y="3419856"/>
                  <a:pt x="2898648" y="3419856"/>
                </a:cubicBezTo>
                <a:cubicBezTo>
                  <a:pt x="2057400" y="3419856"/>
                  <a:pt x="1371600" y="2734056"/>
                  <a:pt x="1371600" y="1892808"/>
                </a:cubicBezTo>
                <a:cubicBezTo>
                  <a:pt x="1371600" y="1051560"/>
                  <a:pt x="2057400" y="365760"/>
                  <a:pt x="2898648" y="365760"/>
                </a:cubicBezTo>
                <a:cubicBezTo>
                  <a:pt x="3739896" y="365760"/>
                  <a:pt x="4416552" y="1051560"/>
                  <a:pt x="4416552" y="1892808"/>
                </a:cubicBezTo>
              </a:path>
            </a:pathLst>
          </a:custGeom>
          <a:solidFill>
            <a:schemeClr val="lt1">
              <a:alpha val="26000"/>
            </a:schemeClr>
          </a:solidFill>
        </p:spPr>
      </p:sp>
      <p:sp>
        <p:nvSpPr>
          <p:cNvPr id="2" name="标题 1"/>
          <p:cNvSpPr>
            <a:spLocks noGrp="1"/>
          </p:cNvSpPr>
          <p:nvPr userDrawn="1">
            <p:ph type="title"/>
            <p:custDataLst>
              <p:tags r:id="rId5"/>
            </p:custDataLst>
          </p:nvPr>
        </p:nvSpPr>
        <p:spPr>
          <a:xfrm>
            <a:off x="3882866" y="1965326"/>
            <a:ext cx="5043488" cy="1214438"/>
          </a:xfrm>
        </p:spPr>
        <p:txBody>
          <a:bodyPr wrap="square" anchor="ctr" anchorCtr="0">
            <a:normAutofit/>
          </a:bodyPr>
          <a:lstStyle>
            <a:lvl1pPr algn="l">
              <a:defRPr sz="2700">
                <a:solidFill>
                  <a:schemeClr val="lt1">
                    <a:lumMod val="100000"/>
                  </a:schemeClr>
                </a:solidFill>
                <a:latin typeface="+mj-ea"/>
                <a:ea typeface="+mj-ea"/>
                <a:cs typeface="+mj-ea"/>
                <a:sym typeface="+mj-ea"/>
              </a:defRPr>
            </a:lvl1pPr>
          </a:lstStyle>
          <a:p>
            <a:r>
              <a:rPr lang="zh-CN" altLang="en-US"/>
              <a:t>单击此处编辑母版标题样式</a:t>
            </a:r>
            <a:endParaRPr lang="zh-CN" altLang="en-US" dirty="0"/>
          </a:p>
        </p:txBody>
      </p:sp>
      <p:sp>
        <p:nvSpPr>
          <p:cNvPr id="8" name="节编号 3"/>
          <p:cNvSpPr>
            <a:spLocks noGrp="1"/>
          </p:cNvSpPr>
          <p:nvPr userDrawn="1">
            <p:ph type="body" sz="quarter" idx="13" hasCustomPrompt="1"/>
            <p:custDataLst>
              <p:tags r:id="rId6"/>
            </p:custDataLst>
          </p:nvPr>
        </p:nvSpPr>
        <p:spPr>
          <a:xfrm>
            <a:off x="990600" y="1437879"/>
            <a:ext cx="2362200" cy="2269331"/>
          </a:xfrm>
        </p:spPr>
        <p:txBody>
          <a:bodyPr wrap="square" anchor="ctr">
            <a:normAutofit/>
          </a:bodyPr>
          <a:lstStyle>
            <a:lvl1pPr marL="0" indent="0" algn="ctr">
              <a:lnSpc>
                <a:spcPct val="100000"/>
              </a:lnSpc>
              <a:buNone/>
              <a:defRPr sz="4950" b="1">
                <a:solidFill>
                  <a:schemeClr val="lt1">
                    <a:lumMod val="100000"/>
                  </a:schemeClr>
                </a:solidFill>
                <a:latin typeface="+mn-ea"/>
                <a:ea typeface="+mn-ea"/>
                <a:cs typeface="+mn-ea"/>
                <a:sym typeface="+mn-ea"/>
              </a:defRPr>
            </a:lvl1pPr>
          </a:lstStyle>
          <a:p>
            <a:pPr lvl="0"/>
            <a:r>
              <a:rPr lang="zh-CN" altLang="en-US"/>
              <a:t>节编号</a:t>
            </a:r>
            <a:endParaRPr lang="zh-CN" altLang="en-US" dirty="0"/>
          </a:p>
        </p:txBody>
      </p:sp>
      <p:sp>
        <p:nvSpPr>
          <p:cNvPr id="4" name="日期占位符 4"/>
          <p:cNvSpPr>
            <a:spLocks noGrp="1"/>
          </p:cNvSpPr>
          <p:nvPr userDrawn="1">
            <p:ph type="dt" sz="half" idx="10"/>
            <p:custDataLst>
              <p:tags r:id="rId7"/>
            </p:custDataLst>
          </p:nvPr>
        </p:nvSpPr>
        <p:spPr/>
        <p:txBody>
          <a:bodyPr wrap="square">
            <a:normAutofit/>
          </a:bodyPr>
          <a:lstStyle>
            <a:lvl1pPr>
              <a:defRPr>
                <a:latin typeface="+mn-ea"/>
                <a:ea typeface="+mn-ea"/>
                <a:cs typeface="+mn-ea"/>
                <a:sym typeface="+mn-ea"/>
              </a:defRPr>
            </a:lvl1pPr>
          </a:lstStyle>
          <a:p>
            <a:fld id="{5592522B-0F24-4480-B9DD-A9474A6880D6}" type="datetimeFigureOut">
              <a:rPr lang="zh-CN" altLang="en-US" smtClean="0"/>
              <a:t>08.05.26</a:t>
            </a:fld>
            <a:endParaRPr lang="zh-CN" altLang="en-US"/>
          </a:p>
        </p:txBody>
      </p:sp>
      <p:sp>
        <p:nvSpPr>
          <p:cNvPr id="5" name="页脚占位符 5"/>
          <p:cNvSpPr>
            <a:spLocks noGrp="1"/>
          </p:cNvSpPr>
          <p:nvPr userDrawn="1">
            <p:ph type="ftr" sz="quarter" idx="11"/>
            <p:custDataLst>
              <p:tags r:id="rId8"/>
            </p:custDataLst>
          </p:nvPr>
        </p:nvSpPr>
        <p:spPr/>
        <p:txBody>
          <a:bodyPr/>
          <a:lstStyle/>
          <a:p>
            <a:endParaRPr lang="zh-CN" altLang="en-US"/>
          </a:p>
        </p:txBody>
      </p:sp>
      <p:sp>
        <p:nvSpPr>
          <p:cNvPr id="6" name="灯片编号占位符 6"/>
          <p:cNvSpPr>
            <a:spLocks noGrp="1"/>
          </p:cNvSpPr>
          <p:nvPr userDrawn="1">
            <p:ph type="sldNum" sz="quarter" idx="12"/>
            <p:custDataLst>
              <p:tags r:id="rId9"/>
            </p:custDataLst>
          </p:nvPr>
        </p:nvSpPr>
        <p:spPr/>
        <p:txBody>
          <a:bodyPr wrap="square">
            <a:normAutofit/>
          </a:bodyPr>
          <a:lstStyle>
            <a:lvl1pPr>
              <a:defRPr>
                <a:latin typeface="+mn-ea"/>
                <a:ea typeface="+mn-ea"/>
                <a:cs typeface="+mn-ea"/>
                <a:sym typeface="+mn-ea"/>
              </a:defRPr>
            </a:lvl1pPr>
          </a:lstStyle>
          <a:p>
            <a:fld id="{BE5F26B5-172A-4DC2-B0B7-181CFC56B87C}"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456300" y="456380"/>
            <a:ext cx="8226900" cy="529293"/>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2"/>
            </p:custDataLst>
          </p:nvPr>
        </p:nvSpPr>
        <p:spPr>
          <a:xfrm>
            <a:off x="456300" y="1117996"/>
            <a:ext cx="8226900" cy="3570024"/>
          </a:xfrm>
        </p:spPr>
        <p:txBody>
          <a:bodyPr vert="horz" lIns="90000" tIns="46800" rIns="90000" bIns="4680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08.05.26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493100" y="2886805"/>
            <a:ext cx="5826600" cy="575201"/>
          </a:xfrm>
        </p:spPr>
        <p:txBody>
          <a:bodyPr lIns="90000" tIns="46800" rIns="90000" bIns="46800" anchor="b" anchorCtr="0">
            <a:normAutofit/>
          </a:bodyPr>
          <a:lstStyle>
            <a:lvl1pPr>
              <a:defRPr sz="33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493100" y="3462006"/>
            <a:ext cx="5826600" cy="650814"/>
          </a:xfrm>
        </p:spPr>
        <p:txBody>
          <a:bodyPr lIns="90000" tIns="46800" rIns="90000" bIns="46800">
            <a:normAutofit/>
          </a:bodyPr>
          <a:lstStyle>
            <a:lvl1pPr marL="0" indent="0">
              <a:buNone/>
              <a:defRPr sz="1350">
                <a:solidFill>
                  <a:schemeClr val="tx1">
                    <a:lumMod val="65000"/>
                    <a:lumOff val="35000"/>
                  </a:schemeClr>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8035" indent="0">
              <a:buNone/>
              <a:defRPr sz="1200">
                <a:solidFill>
                  <a:schemeClr val="tx1">
                    <a:tint val="75000"/>
                  </a:schemeClr>
                </a:solidFill>
              </a:defRPr>
            </a:lvl7pPr>
            <a:lvl8pPr marL="2400935" indent="0">
              <a:buNone/>
              <a:defRPr sz="1200">
                <a:solidFill>
                  <a:schemeClr val="tx1">
                    <a:tint val="75000"/>
                  </a:schemeClr>
                </a:solidFill>
              </a:defRPr>
            </a:lvl8pPr>
            <a:lvl9pPr marL="2743835" indent="0">
              <a:buNone/>
              <a:defRPr sz="12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08.05.26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456300" y="456380"/>
            <a:ext cx="8226900" cy="529293"/>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2"/>
            </p:custDataLst>
          </p:nvPr>
        </p:nvSpPr>
        <p:spPr>
          <a:xfrm>
            <a:off x="456300" y="1126097"/>
            <a:ext cx="3882600" cy="3561923"/>
          </a:xfrm>
        </p:spPr>
        <p:txBody>
          <a:bodyPr vert="horz" lIns="90000" tIns="46800" rIns="90000" bIns="4680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custDataLst>
              <p:tags r:id="rId3"/>
            </p:custDataLst>
          </p:nvPr>
        </p:nvSpPr>
        <p:spPr>
          <a:xfrm>
            <a:off x="4808700" y="1126097"/>
            <a:ext cx="3882600" cy="3561923"/>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08.05.26</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456300" y="456380"/>
            <a:ext cx="8226900" cy="529293"/>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2"/>
            </p:custDataLst>
          </p:nvPr>
        </p:nvSpPr>
        <p:spPr>
          <a:xfrm>
            <a:off x="456300" y="1072088"/>
            <a:ext cx="4006800" cy="286250"/>
          </a:xfrm>
        </p:spPr>
        <p:txBody>
          <a:bodyPr lIns="101600" tIns="38100" rIns="76200" bIns="38100" anchor="t" anchorCtr="0">
            <a:normAutofit/>
          </a:bodyPr>
          <a:lstStyle>
            <a:lvl1pPr marL="0" indent="0">
              <a:lnSpc>
                <a:spcPct val="100000"/>
              </a:lnSpc>
              <a:buNone/>
              <a:defRPr sz="1500" b="1" spc="20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8035" indent="0">
              <a:buNone/>
              <a:defRPr sz="1200" b="1"/>
            </a:lvl7pPr>
            <a:lvl8pPr marL="2400935" indent="0">
              <a:buNone/>
              <a:defRPr sz="1200" b="1"/>
            </a:lvl8pPr>
            <a:lvl9pPr marL="2743835" indent="0">
              <a:buNone/>
              <a:defRPr sz="12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456300" y="1390743"/>
            <a:ext cx="4006800" cy="3297277"/>
          </a:xfrm>
        </p:spPr>
        <p:txBody>
          <a:bodyPr vert="horz" lIns="101600" tIns="0" rIns="82550" bIns="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hasCustomPrompt="1"/>
            <p:custDataLst>
              <p:tags r:id="rId4"/>
            </p:custDataLst>
          </p:nvPr>
        </p:nvSpPr>
        <p:spPr>
          <a:xfrm>
            <a:off x="4676813" y="1066483"/>
            <a:ext cx="4006800" cy="286250"/>
          </a:xfrm>
        </p:spPr>
        <p:txBody>
          <a:bodyPr vert="horz" lIns="101600" tIns="38100" rIns="76200" bIns="38100" rtlCol="0" anchor="t" anchorCtr="0">
            <a:normAutofit/>
          </a:bodyPr>
          <a:lstStyle>
            <a:lvl1pPr marL="0" indent="0">
              <a:lnSpc>
                <a:spcPct val="100000"/>
              </a:lnSpc>
              <a:buNone/>
              <a:defRPr sz="1500" b="1" spc="20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8035" indent="0">
              <a:buNone/>
              <a:defRPr sz="1200" b="1"/>
            </a:lvl7pPr>
            <a:lvl8pPr marL="2400935" indent="0">
              <a:buNone/>
              <a:defRPr sz="1200" b="1"/>
            </a:lvl8pPr>
            <a:lvl9pPr marL="2743835" indent="0">
              <a:buNone/>
              <a:defRPr sz="12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5"/>
            </p:custDataLst>
          </p:nvPr>
        </p:nvSpPr>
        <p:spPr>
          <a:xfrm>
            <a:off x="4676813" y="1390743"/>
            <a:ext cx="4006800" cy="3297277"/>
          </a:xfrm>
        </p:spPr>
        <p:txBody>
          <a:bodyPr vert="horz" lIns="101600" tIns="0" rIns="82550" bIns="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08.05.26</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456300" y="456380"/>
            <a:ext cx="8226900" cy="529293"/>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08.05.26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08.05.26</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456300" y="1166604"/>
            <a:ext cx="3924808" cy="3456605"/>
          </a:xfrm>
        </p:spPr>
        <p:txBody>
          <a:bodyPr vert="horz" lIns="90000" tIns="46800" rIns="90000" bIns="46800" rtlCol="0">
            <a:normAutofit/>
          </a:bodyPr>
          <a:lstStyle>
            <a:lvl1pPr>
              <a:buNone/>
              <a:defRPr sz="1200"/>
            </a:lvl1pPr>
          </a:lstStyle>
          <a:p>
            <a:pPr lvl="0"/>
            <a:endParaRPr lang="zh-CN" altLang="en-US"/>
          </a:p>
        </p:txBody>
      </p:sp>
      <p:sp>
        <p:nvSpPr>
          <p:cNvPr id="4" name="文本占位符 3"/>
          <p:cNvSpPr>
            <a:spLocks noGrp="1"/>
          </p:cNvSpPr>
          <p:nvPr>
            <p:ph type="body" sz="half" idx="2"/>
            <p:custDataLst>
              <p:tags r:id="rId2"/>
            </p:custDataLst>
          </p:nvPr>
        </p:nvSpPr>
        <p:spPr>
          <a:xfrm>
            <a:off x="4762800" y="1166604"/>
            <a:ext cx="3920400" cy="3456605"/>
          </a:xfrm>
        </p:spPr>
        <p:txBody>
          <a:bodyPr vert="horz" lIns="90000" tIns="46800" rIns="90000" bIns="46800" rtlCol="0">
            <a:normAutofit/>
          </a:bodyPr>
          <a:lstStyle>
            <a:lvl1pPr>
              <a:buNone/>
              <a:defRPr sz="12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08.05.26</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7676100" y="685920"/>
            <a:ext cx="783000" cy="3772560"/>
          </a:xfrm>
        </p:spPr>
        <p:txBody>
          <a:bodyPr vert="eaVert" lIns="90000" tIns="46800" rIns="90000" bIns="46800" rtlCol="0" anchor="ctr" anchorCtr="0">
            <a:normAutofit/>
          </a:bodyPr>
          <a:lstStyle>
            <a:lvl1pPr>
              <a:buNone/>
              <a:defRPr sz="21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2"/>
            </p:custDataLst>
          </p:nvPr>
        </p:nvSpPr>
        <p:spPr>
          <a:xfrm>
            <a:off x="685800" y="685920"/>
            <a:ext cx="6876900" cy="3772560"/>
          </a:xfrm>
        </p:spPr>
        <p:txBody>
          <a:bodyPr vert="eaVert" lIns="46800" tIns="46800" rIns="46800" bIns="46800"/>
          <a:lstStyle>
            <a:lvl1pPr marL="171450" indent="-171450">
              <a:spcAft>
                <a:spcPts val="1000"/>
              </a:spcAft>
              <a:defRPr spc="300"/>
            </a:lvl1pPr>
            <a:lvl2pPr marL="514350" indent="-171450">
              <a:defRPr spc="300"/>
            </a:lvl2pPr>
            <a:lvl3pPr marL="857250" indent="-171450">
              <a:defRPr spc="300"/>
            </a:lvl3pPr>
            <a:lvl4pPr marL="1200150" indent="-171450">
              <a:defRPr spc="300"/>
            </a:lvl4pPr>
            <a:lvl5pPr marL="1543050" indent="-17145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08.05.26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tags" Target="../tags/tag2.xml"/><Relationship Id="rId14" Type="http://schemas.openxmlformats.org/officeDocument/2006/relationships/tags" Target="../tags/tag3.xml"/><Relationship Id="rId15" Type="http://schemas.openxmlformats.org/officeDocument/2006/relationships/tags" Target="../tags/tag4.xml"/><Relationship Id="rId16" Type="http://schemas.openxmlformats.org/officeDocument/2006/relationships/tags" Target="../tags/tag5.xml"/><Relationship Id="rId17" Type="http://schemas.openxmlformats.org/officeDocument/2006/relationships/tags" Target="../tags/tag6.xml"/><Relationship Id="rId18" Type="http://schemas.openxmlformats.org/officeDocument/2006/relationships/tags" Target="../tags/tag7.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64.xml"/><Relationship Id="rId4" Type="http://schemas.openxmlformats.org/officeDocument/2006/relationships/tags" Target="../tags/tag65.xml"/><Relationship Id="rId5" Type="http://schemas.openxmlformats.org/officeDocument/2006/relationships/tags" Target="../tags/tag66.xml"/><Relationship Id="rId6" Type="http://schemas.openxmlformats.org/officeDocument/2006/relationships/tags" Target="../tags/tag67.xml"/><Relationship Id="rId7" Type="http://schemas.openxmlformats.org/officeDocument/2006/relationships/tags" Target="../tags/tag68.xml"/><Relationship Id="rId8" Type="http://schemas.openxmlformats.org/officeDocument/2006/relationships/tags" Target="../tags/tag69.xml"/><Relationship Id="rId9" Type="http://schemas.openxmlformats.org/officeDocument/2006/relationships/tags" Target="../tags/tag70.xml"/><Relationship Id="rId10" Type="http://schemas.openxmlformats.org/officeDocument/2006/relationships/tags" Target="../tags/tag71.xml"/><Relationship Id="rId1" Type="http://schemas.openxmlformats.org/officeDocument/2006/relationships/slideLayout" Target="../slideLayouts/slideLayout12.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456300" y="456380"/>
            <a:ext cx="8226900" cy="529293"/>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456300" y="1117996"/>
            <a:ext cx="8226900" cy="3570024"/>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459000" y="4736628"/>
            <a:ext cx="2025000" cy="237642"/>
          </a:xfrm>
          <a:prstGeom prst="rect">
            <a:avLst/>
          </a:prstGeom>
        </p:spPr>
        <p:txBody>
          <a:bodyPr vert="horz" lIns="91440" tIns="45720" rIns="91440" bIns="45720" rtlCol="0" anchor="ctr">
            <a:normAutofit/>
          </a:bodyPr>
          <a:lstStyle>
            <a:lvl1pPr algn="l">
              <a:defRPr sz="750" baseline="0">
                <a:solidFill>
                  <a:schemeClr val="tx1">
                    <a:tint val="75000"/>
                  </a:schemeClr>
                </a:solidFill>
              </a:defRPr>
            </a:lvl1pPr>
          </a:lstStyle>
          <a:p>
            <a:fld id="{760FBDFE-C587-4B4C-A407-44438C67B59E}" type="datetimeFigureOut">
              <a:rPr lang="zh-CN" altLang="en-US" smtClean="0"/>
              <a:t>08.05.26</a:t>
            </a:fld>
            <a:endParaRPr lang="zh-CN" altLang="en-US"/>
          </a:p>
        </p:txBody>
      </p:sp>
      <p:sp>
        <p:nvSpPr>
          <p:cNvPr id="5" name="页脚占位符 4"/>
          <p:cNvSpPr>
            <a:spLocks noGrp="1"/>
          </p:cNvSpPr>
          <p:nvPr>
            <p:ph type="ftr" sz="quarter" idx="3"/>
            <p:custDataLst>
              <p:tags r:id="rId17"/>
            </p:custDataLst>
          </p:nvPr>
        </p:nvSpPr>
        <p:spPr>
          <a:xfrm>
            <a:off x="3087000" y="4736628"/>
            <a:ext cx="2970000" cy="237642"/>
          </a:xfrm>
          <a:prstGeom prst="rect">
            <a:avLst/>
          </a:prstGeom>
        </p:spPr>
        <p:txBody>
          <a:bodyPr vert="horz" lIns="91440" tIns="45720" rIns="91440" bIns="45720" rtlCol="0" anchor="ctr">
            <a:normAutofit/>
          </a:bodyPr>
          <a:lstStyle>
            <a:lvl1pPr algn="ctr">
              <a:defRPr sz="75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6658200" y="4736628"/>
            <a:ext cx="2025000" cy="237642"/>
          </a:xfrm>
          <a:prstGeom prst="rect">
            <a:avLst/>
          </a:prstGeom>
        </p:spPr>
        <p:txBody>
          <a:bodyPr vert="horz" lIns="91440" tIns="45720" rIns="91440" bIns="45720" rtlCol="0" anchor="ctr">
            <a:normAutofit/>
          </a:bodyPr>
          <a:lstStyle>
            <a:lvl1pPr algn="r">
              <a:defRPr sz="75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9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ts val="0"/>
        </a:spcBef>
        <a:spcAft>
          <a:spcPts val="600"/>
        </a:spcAft>
        <a:buFont typeface="Arial" panose="020B0604020202090204" pitchFamily="34" charset="0"/>
        <a:buChar char="●"/>
        <a:tabLst>
          <a:tab pos="1207770" algn="l"/>
          <a:tab pos="1207770" algn="l"/>
          <a:tab pos="1207770" algn="l"/>
          <a:tab pos="1207770" algn="l"/>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ts val="0"/>
        </a:spcBef>
        <a:spcAft>
          <a:spcPts val="600"/>
        </a:spcAft>
        <a:buFont typeface="Arial" panose="020B060402020209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ts val="0"/>
        </a:spcBef>
        <a:spcAft>
          <a:spcPts val="300"/>
        </a:spcAft>
        <a:buFont typeface="Arial" panose="020B060402020209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6585"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矩形 11"/>
          <p:cNvSpPr/>
          <p:nvPr userDrawn="1">
            <p:custDataLst>
              <p:tags r:id="rId3"/>
            </p:custDataLst>
          </p:nvPr>
        </p:nvSpPr>
        <p:spPr>
          <a:xfrm>
            <a:off x="0" y="318"/>
            <a:ext cx="9144000" cy="5143500"/>
          </a:xfrm>
          <a:prstGeom prst="rect">
            <a:avLst/>
          </a:prstGeom>
          <a:solidFill>
            <a:schemeClr val="accent1">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标题占位符 1"/>
          <p:cNvSpPr>
            <a:spLocks noGrp="1"/>
          </p:cNvSpPr>
          <p:nvPr>
            <p:ph type="title"/>
            <p:custDataLst>
              <p:tags r:id="rId4"/>
            </p:custDataLst>
          </p:nvPr>
        </p:nvSpPr>
        <p:spPr>
          <a:xfrm>
            <a:off x="522000" y="270318"/>
            <a:ext cx="8100000" cy="540000"/>
          </a:xfrm>
          <a:prstGeom prst="rect">
            <a:avLst/>
          </a:prstGeom>
        </p:spPr>
        <p:txBody>
          <a:bodyPr vert="horz" wrap="square" lIns="0" tIns="0" rIns="0" bIns="0" rtlCol="0" anchor="b">
            <a:normAutofit/>
          </a:bodyPr>
          <a:lstStyle/>
          <a:p>
            <a:r>
              <a:rPr lang="zh-CN" altLang="en-US"/>
              <a:t>单击此处编辑母版标题样式</a:t>
            </a:r>
            <a:endParaRPr lang="zh-CN" altLang="en-US" dirty="0"/>
          </a:p>
        </p:txBody>
      </p:sp>
      <p:sp>
        <p:nvSpPr>
          <p:cNvPr id="3" name="文本占位符 2"/>
          <p:cNvSpPr>
            <a:spLocks noGrp="1"/>
          </p:cNvSpPr>
          <p:nvPr>
            <p:ph type="body" idx="1"/>
            <p:custDataLst>
              <p:tags r:id="rId5"/>
            </p:custDataLst>
          </p:nvPr>
        </p:nvSpPr>
        <p:spPr>
          <a:xfrm>
            <a:off x="521100" y="1023618"/>
            <a:ext cx="8100000" cy="3609900"/>
          </a:xfrm>
          <a:prstGeom prst="rect">
            <a:avLst/>
          </a:prstGeom>
        </p:spPr>
        <p:txBody>
          <a:bodyPr vert="horz" wrap="square" lIns="0" tIns="0" rIns="0" bIns="0" rtlCol="0">
            <a:normAutofit/>
          </a:bodyPr>
          <a:lstStyle/>
          <a:p>
            <a:pPr lvl="0"/>
            <a:r>
              <a:rPr lang="zh-CN" altLang="en-US" dirty="0"/>
              <a:t>单击此处编辑母版文本样式</a:t>
            </a:r>
          </a:p>
          <a:p>
            <a:pPr lvl="1"/>
            <a:r>
              <a:rPr lang="zh-CN" altLang="en-US" dirty="0"/>
              <a:t>第二级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4" name="日期占位符 3"/>
          <p:cNvSpPr>
            <a:spLocks noGrp="1"/>
          </p:cNvSpPr>
          <p:nvPr>
            <p:ph type="dt" sz="half" idx="2"/>
            <p:custDataLst>
              <p:tags r:id="rId6"/>
            </p:custDataLst>
          </p:nvPr>
        </p:nvSpPr>
        <p:spPr>
          <a:xfrm>
            <a:off x="522900" y="4767581"/>
            <a:ext cx="2057400" cy="273844"/>
          </a:xfrm>
          <a:prstGeom prst="rect">
            <a:avLst/>
          </a:prstGeom>
        </p:spPr>
        <p:txBody>
          <a:bodyPr vert="horz" wrap="square" lIns="91440" tIns="45720" rIns="91440" bIns="45720" rtlCol="0" anchor="ctr">
            <a:normAutofit/>
          </a:bodyPr>
          <a:lstStyle>
            <a:lvl1pPr algn="l">
              <a:defRPr sz="900">
                <a:solidFill>
                  <a:schemeClr val="tx1">
                    <a:tint val="75000"/>
                  </a:schemeClr>
                </a:solidFill>
              </a:defRPr>
            </a:lvl1pPr>
          </a:lstStyle>
          <a:p>
            <a:fld id="{5592522B-0F24-4480-B9DD-A9474A6880D6}" type="datetimeFigureOut">
              <a:rPr lang="zh-CN" altLang="en-US" smtClean="0"/>
              <a:t>08.05.26</a:t>
            </a:fld>
            <a:endParaRPr lang="zh-CN" altLang="en-US"/>
          </a:p>
        </p:txBody>
      </p:sp>
      <p:sp>
        <p:nvSpPr>
          <p:cNvPr id="5" name="页脚占位符 4"/>
          <p:cNvSpPr>
            <a:spLocks noGrp="1"/>
          </p:cNvSpPr>
          <p:nvPr>
            <p:ph type="ftr" sz="quarter" idx="3"/>
            <p:custDataLst>
              <p:tags r:id="rId7"/>
            </p:custDataLst>
          </p:nvPr>
        </p:nvSpPr>
        <p:spPr>
          <a:xfrm>
            <a:off x="3028950" y="4767581"/>
            <a:ext cx="3086100" cy="273844"/>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8"/>
            </p:custDataLst>
          </p:nvPr>
        </p:nvSpPr>
        <p:spPr>
          <a:xfrm>
            <a:off x="6563700" y="4767581"/>
            <a:ext cx="2057400" cy="273844"/>
          </a:xfrm>
          <a:prstGeom prst="rect">
            <a:avLst/>
          </a:prstGeom>
        </p:spPr>
        <p:txBody>
          <a:bodyPr vert="horz" wrap="square" lIns="91440" tIns="45720" rIns="91440" bIns="45720" rtlCol="0" anchor="ctr">
            <a:normAutofit/>
          </a:bodyPr>
          <a:lstStyle>
            <a:lvl1pPr algn="r">
              <a:defRPr sz="900">
                <a:solidFill>
                  <a:schemeClr val="tx1">
                    <a:tint val="75000"/>
                  </a:schemeClr>
                </a:solidFill>
              </a:defRPr>
            </a:lvl1pPr>
          </a:lstStyle>
          <a:p>
            <a:fld id="{BE5F26B5-172A-4DC2-B0B7-181CFC56B87C}" type="slidenum">
              <a:rPr lang="zh-CN" altLang="en-US" smtClean="0"/>
              <a:t>‹#›</a:t>
            </a:fld>
            <a:endParaRPr lang="zh-CN" altLang="en-US"/>
          </a:p>
        </p:txBody>
      </p:sp>
      <p:sp>
        <p:nvSpPr>
          <p:cNvPr id="19" name="Ellipse 2 (Stroke)_#color_$accent1_$accent2-822&amp;2071"/>
          <p:cNvSpPr/>
          <p:nvPr userDrawn="1">
            <p:custDataLst>
              <p:tags r:id="rId9"/>
            </p:custDataLst>
          </p:nvPr>
        </p:nvSpPr>
        <p:spPr>
          <a:xfrm>
            <a:off x="75248" y="318"/>
            <a:ext cx="668179" cy="232410"/>
          </a:xfrm>
          <a:custGeom>
            <a:avLst/>
            <a:gdLst/>
            <a:ahLst/>
            <a:cxnLst/>
            <a:rect l="l" t="t" r="r" b="b"/>
            <a:pathLst>
              <a:path w="4297680" h="1572768">
                <a:moveTo>
                  <a:pt x="3337560" y="0"/>
                </a:moveTo>
                <a:cubicBezTo>
                  <a:pt x="3099816" y="411480"/>
                  <a:pt x="2660904" y="685800"/>
                  <a:pt x="2148840" y="685800"/>
                </a:cubicBezTo>
                <a:cubicBezTo>
                  <a:pt x="1645920" y="685800"/>
                  <a:pt x="1197864" y="411480"/>
                  <a:pt x="969264" y="0"/>
                </a:cubicBezTo>
                <a:lnTo>
                  <a:pt x="0" y="0"/>
                </a:lnTo>
                <a:cubicBezTo>
                  <a:pt x="292608" y="914400"/>
                  <a:pt x="1143000" y="1572768"/>
                  <a:pt x="2148840" y="1572768"/>
                </a:cubicBezTo>
                <a:cubicBezTo>
                  <a:pt x="3154680" y="1572768"/>
                  <a:pt x="4014216" y="914400"/>
                  <a:pt x="4297680" y="0"/>
                </a:cubicBezTo>
                <a:lnTo>
                  <a:pt x="3337560" y="0"/>
                </a:lnTo>
              </a:path>
            </a:pathLst>
          </a:custGeom>
          <a:gradFill>
            <a:gsLst>
              <a:gs pos="0">
                <a:schemeClr val="accent1">
                  <a:alpha val="5000"/>
                </a:schemeClr>
              </a:gs>
              <a:gs pos="100000">
                <a:schemeClr val="accent2">
                  <a:alpha val="30000"/>
                </a:schemeClr>
              </a:gs>
            </a:gsLst>
            <a:lin ang="7544352"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sp>
      <p:sp>
        <p:nvSpPr>
          <p:cNvPr id="8" name="KSO_TEMPLATE" hidden="1"/>
          <p:cNvSpPr/>
          <p:nvPr userDrawn="1">
            <p:custDataLst>
              <p:tags r:id="rId10"/>
            </p:custDataLst>
          </p:nvPr>
        </p:nvSpPr>
        <p:spPr>
          <a:xfrm>
            <a:off x="0" y="318"/>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685800" rtl="0" eaLnBrk="1" latinLnBrk="0" hangingPunct="1">
        <a:lnSpc>
          <a:spcPct val="100000"/>
        </a:lnSpc>
        <a:spcBef>
          <a:spcPct val="0"/>
        </a:spcBef>
        <a:buNone/>
        <a:defRPr sz="2700" b="1" kern="1200">
          <a:solidFill>
            <a:schemeClr val="accent1"/>
          </a:solidFill>
          <a:latin typeface="+mn-ea"/>
          <a:ea typeface="+mn-ea"/>
          <a:cs typeface="+mn-ea"/>
          <a:sym typeface="+mn-ea"/>
        </a:defRPr>
      </a:lvl1pPr>
    </p:titleStyle>
    <p:bodyStyle>
      <a:lvl1pPr marL="171450" indent="-171450" algn="l" defTabSz="685800" rtl="0" eaLnBrk="1" latinLnBrk="0" hangingPunct="1">
        <a:lnSpc>
          <a:spcPct val="130000"/>
        </a:lnSpc>
        <a:spcBef>
          <a:spcPts val="750"/>
        </a:spcBef>
        <a:buFont typeface="Arial" panose="020B0604020202090204" pitchFamily="34" charset="0"/>
        <a:buChar char="•"/>
        <a:defRPr sz="1800" kern="1200">
          <a:solidFill>
            <a:schemeClr val="tx1">
              <a:lumMod val="75000"/>
              <a:lumOff val="25000"/>
            </a:schemeClr>
          </a:solidFill>
          <a:latin typeface="+mn-ea"/>
          <a:ea typeface="+mn-ea"/>
          <a:cs typeface="+mn-ea"/>
          <a:sym typeface="+mn-ea"/>
        </a:defRPr>
      </a:lvl1pPr>
      <a:lvl2pPr marL="403860" indent="-154940" algn="l" defTabSz="685800" rtl="0" eaLnBrk="1" latinLnBrk="0" hangingPunct="1">
        <a:lnSpc>
          <a:spcPct val="130000"/>
        </a:lnSpc>
        <a:spcBef>
          <a:spcPts val="0"/>
        </a:spcBef>
        <a:buFont typeface="Arial" panose="020B0604020202090204" pitchFamily="34" charset="0"/>
        <a:buChar char="•"/>
        <a:defRPr sz="1500" kern="1200">
          <a:solidFill>
            <a:schemeClr val="tx1">
              <a:lumMod val="75000"/>
              <a:lumOff val="25000"/>
            </a:schemeClr>
          </a:solidFill>
          <a:latin typeface="+mn-ea"/>
          <a:ea typeface="+mn-ea"/>
          <a:cs typeface="+mn-ea"/>
          <a:sym typeface="+mn-ea"/>
        </a:defRPr>
      </a:lvl2pPr>
      <a:lvl3pPr marL="599440" indent="-121285" algn="l" defTabSz="685800" rtl="0" eaLnBrk="1" latinLnBrk="0" hangingPunct="1">
        <a:lnSpc>
          <a:spcPct val="130000"/>
        </a:lnSpc>
        <a:spcBef>
          <a:spcPts val="0"/>
        </a:spcBef>
        <a:buFont typeface="Arial" panose="020B0604020202090204" pitchFamily="34" charset="0"/>
        <a:buChar char="•"/>
        <a:defRPr sz="1350" kern="1200">
          <a:solidFill>
            <a:schemeClr val="tx1">
              <a:lumMod val="75000"/>
              <a:lumOff val="25000"/>
            </a:schemeClr>
          </a:solidFill>
          <a:latin typeface="+mn-ea"/>
          <a:ea typeface="+mn-ea"/>
          <a:cs typeface="+mn-ea"/>
          <a:sym typeface="+mn-ea"/>
        </a:defRPr>
      </a:lvl3pPr>
      <a:lvl4pPr marL="772795" indent="-111760" algn="l" defTabSz="685800" rtl="0" eaLnBrk="1" latinLnBrk="0" hangingPunct="1">
        <a:lnSpc>
          <a:spcPct val="130000"/>
        </a:lnSpc>
        <a:spcBef>
          <a:spcPts val="0"/>
        </a:spcBef>
        <a:buFont typeface="Arial" panose="020B0604020202090204" pitchFamily="34" charset="0"/>
        <a:buChar char="•"/>
        <a:defRPr sz="1200" kern="1200">
          <a:solidFill>
            <a:schemeClr val="tx1">
              <a:lumMod val="75000"/>
              <a:lumOff val="25000"/>
            </a:schemeClr>
          </a:solidFill>
          <a:latin typeface="+mn-ea"/>
          <a:ea typeface="+mn-ea"/>
          <a:cs typeface="+mn-ea"/>
          <a:sym typeface="+mn-ea"/>
        </a:defRPr>
      </a:lvl4pPr>
      <a:lvl5pPr marL="926465" indent="-95250" algn="l" defTabSz="685800" rtl="0" eaLnBrk="1" latinLnBrk="0" hangingPunct="1">
        <a:lnSpc>
          <a:spcPct val="130000"/>
        </a:lnSpc>
        <a:spcBef>
          <a:spcPts val="0"/>
        </a:spcBef>
        <a:buFont typeface="Arial" panose="020B0604020202090204" pitchFamily="34" charset="0"/>
        <a:buChar char="•"/>
        <a:defRPr sz="1050" kern="1200">
          <a:solidFill>
            <a:schemeClr val="tx1">
              <a:lumMod val="75000"/>
              <a:lumOff val="25000"/>
            </a:schemeClr>
          </a:solidFill>
          <a:latin typeface="+mn-ea"/>
          <a:ea typeface="+mn-ea"/>
          <a:cs typeface="+mn-ea"/>
          <a:sym typeface="+mn-ea"/>
        </a:defRPr>
      </a:lvl5pPr>
      <a:lvl6pPr marL="18859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1.jpeg"/><Relationship Id="rId5" Type="http://schemas.openxmlformats.org/officeDocument/2006/relationships/image" Target="../media/image2.png"/><Relationship Id="rId6" Type="http://schemas.openxmlformats.org/officeDocument/2006/relationships/image" Target="../media/image3.png"/><Relationship Id="rId1" Type="http://schemas.openxmlformats.org/officeDocument/2006/relationships/tags" Target="../tags/tag81.xml"/><Relationship Id="rId2" Type="http://schemas.openxmlformats.org/officeDocument/2006/relationships/tags" Target="../tags/tag82.xml"/></Relationships>
</file>

<file path=ppt/slides/_rels/slide10.xml.rels><?xml version="1.0" encoding="UTF-8" standalone="yes"?>
<Relationships xmlns="http://schemas.openxmlformats.org/package/2006/relationships"><Relationship Id="rId3" Type="http://schemas.openxmlformats.org/officeDocument/2006/relationships/tags" Target="../tags/tag123.xml"/><Relationship Id="rId4" Type="http://schemas.openxmlformats.org/officeDocument/2006/relationships/slideLayout" Target="../slideLayouts/slideLayout2.xml"/><Relationship Id="rId5" Type="http://schemas.openxmlformats.org/officeDocument/2006/relationships/image" Target="../media/image5.jpeg"/><Relationship Id="rId6" Type="http://schemas.openxmlformats.org/officeDocument/2006/relationships/image" Target="../media/image6.png"/><Relationship Id="rId1" Type="http://schemas.openxmlformats.org/officeDocument/2006/relationships/tags" Target="../tags/tag121.xml"/><Relationship Id="rId2" Type="http://schemas.openxmlformats.org/officeDocument/2006/relationships/tags" Target="../tags/tag122.xml"/></Relationships>
</file>

<file path=ppt/slides/_rels/slide11.xml.rels><?xml version="1.0" encoding="UTF-8" standalone="yes"?>
<Relationships xmlns="http://schemas.openxmlformats.org/package/2006/relationships"><Relationship Id="rId3" Type="http://schemas.openxmlformats.org/officeDocument/2006/relationships/tags" Target="../tags/tag126.xml"/><Relationship Id="rId4" Type="http://schemas.openxmlformats.org/officeDocument/2006/relationships/slideLayout" Target="../slideLayouts/slideLayout12.xml"/><Relationship Id="rId1" Type="http://schemas.openxmlformats.org/officeDocument/2006/relationships/tags" Target="../tags/tag124.xml"/><Relationship Id="rId2" Type="http://schemas.openxmlformats.org/officeDocument/2006/relationships/tags" Target="../tags/tag125.xml"/></Relationships>
</file>

<file path=ppt/slides/_rels/slide12.xml.rels><?xml version="1.0" encoding="UTF-8" standalone="yes"?>
<Relationships xmlns="http://schemas.openxmlformats.org/package/2006/relationships"><Relationship Id="rId3" Type="http://schemas.openxmlformats.org/officeDocument/2006/relationships/tags" Target="../tags/tag129.xml"/><Relationship Id="rId4" Type="http://schemas.openxmlformats.org/officeDocument/2006/relationships/slideLayout" Target="../slideLayouts/slideLayout2.xml"/><Relationship Id="rId5" Type="http://schemas.openxmlformats.org/officeDocument/2006/relationships/image" Target="../media/image5.jpeg"/><Relationship Id="rId6" Type="http://schemas.openxmlformats.org/officeDocument/2006/relationships/image" Target="../media/image6.png"/><Relationship Id="rId1" Type="http://schemas.openxmlformats.org/officeDocument/2006/relationships/tags" Target="../tags/tag127.xml"/><Relationship Id="rId2" Type="http://schemas.openxmlformats.org/officeDocument/2006/relationships/tags" Target="../tags/tag128.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1.jpeg"/><Relationship Id="rId5" Type="http://schemas.openxmlformats.org/officeDocument/2006/relationships/image" Target="../media/image2.png"/><Relationship Id="rId6" Type="http://schemas.openxmlformats.org/officeDocument/2006/relationships/image" Target="../media/image3.png"/><Relationship Id="rId1" Type="http://schemas.openxmlformats.org/officeDocument/2006/relationships/tags" Target="../tags/tag130.xml"/><Relationship Id="rId2" Type="http://schemas.openxmlformats.org/officeDocument/2006/relationships/tags" Target="../tags/tag131.xml"/></Relationships>
</file>

<file path=ppt/slides/_rels/slide2.xml.rels><?xml version="1.0" encoding="UTF-8" standalone="yes"?>
<Relationships xmlns="http://schemas.openxmlformats.org/package/2006/relationships"><Relationship Id="rId11" Type="http://schemas.openxmlformats.org/officeDocument/2006/relationships/tags" Target="../tags/tag93.xml"/><Relationship Id="rId12" Type="http://schemas.openxmlformats.org/officeDocument/2006/relationships/tags" Target="../tags/tag94.xml"/><Relationship Id="rId13" Type="http://schemas.openxmlformats.org/officeDocument/2006/relationships/tags" Target="../tags/tag95.xml"/><Relationship Id="rId14" Type="http://schemas.openxmlformats.org/officeDocument/2006/relationships/tags" Target="../tags/tag96.xml"/><Relationship Id="rId15" Type="http://schemas.openxmlformats.org/officeDocument/2006/relationships/tags" Target="../tags/tag97.xml"/><Relationship Id="rId16" Type="http://schemas.openxmlformats.org/officeDocument/2006/relationships/tags" Target="../tags/tag98.xml"/><Relationship Id="rId17" Type="http://schemas.openxmlformats.org/officeDocument/2006/relationships/tags" Target="../tags/tag99.xml"/><Relationship Id="rId18" Type="http://schemas.openxmlformats.org/officeDocument/2006/relationships/slideLayout" Target="../slideLayouts/slideLayout2.xml"/><Relationship Id="rId19" Type="http://schemas.openxmlformats.org/officeDocument/2006/relationships/image" Target="../media/image4.jpeg"/><Relationship Id="rId1" Type="http://schemas.openxmlformats.org/officeDocument/2006/relationships/tags" Target="../tags/tag83.xml"/><Relationship Id="rId2" Type="http://schemas.openxmlformats.org/officeDocument/2006/relationships/tags" Target="../tags/tag84.xml"/><Relationship Id="rId3" Type="http://schemas.openxmlformats.org/officeDocument/2006/relationships/tags" Target="../tags/tag85.xml"/><Relationship Id="rId4" Type="http://schemas.openxmlformats.org/officeDocument/2006/relationships/tags" Target="../tags/tag86.xml"/><Relationship Id="rId5" Type="http://schemas.openxmlformats.org/officeDocument/2006/relationships/tags" Target="../tags/tag87.xml"/><Relationship Id="rId6" Type="http://schemas.openxmlformats.org/officeDocument/2006/relationships/tags" Target="../tags/tag88.xml"/><Relationship Id="rId7" Type="http://schemas.openxmlformats.org/officeDocument/2006/relationships/tags" Target="../tags/tag89.xml"/><Relationship Id="rId8" Type="http://schemas.openxmlformats.org/officeDocument/2006/relationships/tags" Target="../tags/tag90.xml"/><Relationship Id="rId9" Type="http://schemas.openxmlformats.org/officeDocument/2006/relationships/tags" Target="../tags/tag91.xml"/><Relationship Id="rId10" Type="http://schemas.openxmlformats.org/officeDocument/2006/relationships/tags" Target="../tags/tag92.xml"/></Relationships>
</file>

<file path=ppt/slides/_rels/slide3.xml.rels><?xml version="1.0" encoding="UTF-8" standalone="yes"?>
<Relationships xmlns="http://schemas.openxmlformats.org/package/2006/relationships"><Relationship Id="rId3" Type="http://schemas.openxmlformats.org/officeDocument/2006/relationships/tags" Target="../tags/tag102.xml"/><Relationship Id="rId4" Type="http://schemas.openxmlformats.org/officeDocument/2006/relationships/slideLayout" Target="../slideLayouts/slideLayout12.xml"/><Relationship Id="rId1" Type="http://schemas.openxmlformats.org/officeDocument/2006/relationships/tags" Target="../tags/tag100.xml"/><Relationship Id="rId2" Type="http://schemas.openxmlformats.org/officeDocument/2006/relationships/tags" Target="../tags/tag101.xml"/></Relationships>
</file>

<file path=ppt/slides/_rels/slide4.xml.rels><?xml version="1.0" encoding="UTF-8" standalone="yes"?>
<Relationships xmlns="http://schemas.openxmlformats.org/package/2006/relationships"><Relationship Id="rId3" Type="http://schemas.openxmlformats.org/officeDocument/2006/relationships/tags" Target="../tags/tag105.xml"/><Relationship Id="rId4" Type="http://schemas.openxmlformats.org/officeDocument/2006/relationships/slideLayout" Target="../slideLayouts/slideLayout2.xml"/><Relationship Id="rId5" Type="http://schemas.openxmlformats.org/officeDocument/2006/relationships/image" Target="../media/image5.jpeg"/><Relationship Id="rId6" Type="http://schemas.openxmlformats.org/officeDocument/2006/relationships/image" Target="../media/image6.png"/><Relationship Id="rId1" Type="http://schemas.openxmlformats.org/officeDocument/2006/relationships/tags" Target="../tags/tag103.xml"/><Relationship Id="rId2" Type="http://schemas.openxmlformats.org/officeDocument/2006/relationships/tags" Target="../tags/tag104.xml"/></Relationships>
</file>

<file path=ppt/slides/_rels/slide5.xml.rels><?xml version="1.0" encoding="UTF-8" standalone="yes"?>
<Relationships xmlns="http://schemas.openxmlformats.org/package/2006/relationships"><Relationship Id="rId3" Type="http://schemas.openxmlformats.org/officeDocument/2006/relationships/tags" Target="../tags/tag108.xml"/><Relationship Id="rId4" Type="http://schemas.openxmlformats.org/officeDocument/2006/relationships/slideLayout" Target="../slideLayouts/slideLayout12.xml"/><Relationship Id="rId1" Type="http://schemas.openxmlformats.org/officeDocument/2006/relationships/tags" Target="../tags/tag106.xml"/><Relationship Id="rId2" Type="http://schemas.openxmlformats.org/officeDocument/2006/relationships/tags" Target="../tags/tag107.xml"/></Relationships>
</file>

<file path=ppt/slides/_rels/slide6.xml.rels><?xml version="1.0" encoding="UTF-8" standalone="yes"?>
<Relationships xmlns="http://schemas.openxmlformats.org/package/2006/relationships"><Relationship Id="rId3" Type="http://schemas.openxmlformats.org/officeDocument/2006/relationships/tags" Target="../tags/tag111.xml"/><Relationship Id="rId4" Type="http://schemas.openxmlformats.org/officeDocument/2006/relationships/slideLayout" Target="../slideLayouts/slideLayout2.xml"/><Relationship Id="rId5" Type="http://schemas.openxmlformats.org/officeDocument/2006/relationships/image" Target="../media/image5.jpeg"/><Relationship Id="rId6" Type="http://schemas.openxmlformats.org/officeDocument/2006/relationships/image" Target="../media/image6.png"/><Relationship Id="rId1" Type="http://schemas.openxmlformats.org/officeDocument/2006/relationships/tags" Target="../tags/tag109.xml"/><Relationship Id="rId2" Type="http://schemas.openxmlformats.org/officeDocument/2006/relationships/tags" Target="../tags/tag110.xml"/></Relationships>
</file>

<file path=ppt/slides/_rels/slide7.xml.rels><?xml version="1.0" encoding="UTF-8" standalone="yes"?>
<Relationships xmlns="http://schemas.openxmlformats.org/package/2006/relationships"><Relationship Id="rId3" Type="http://schemas.openxmlformats.org/officeDocument/2006/relationships/tags" Target="../tags/tag114.xml"/><Relationship Id="rId4" Type="http://schemas.openxmlformats.org/officeDocument/2006/relationships/slideLayout" Target="../slideLayouts/slideLayout2.xml"/><Relationship Id="rId5" Type="http://schemas.openxmlformats.org/officeDocument/2006/relationships/image" Target="../media/image5.jpeg"/><Relationship Id="rId6" Type="http://schemas.openxmlformats.org/officeDocument/2006/relationships/image" Target="../media/image6.png"/><Relationship Id="rId1" Type="http://schemas.openxmlformats.org/officeDocument/2006/relationships/tags" Target="../tags/tag112.xml"/><Relationship Id="rId2" Type="http://schemas.openxmlformats.org/officeDocument/2006/relationships/tags" Target="../tags/tag113.xml"/></Relationships>
</file>

<file path=ppt/slides/_rels/slide8.xml.rels><?xml version="1.0" encoding="UTF-8" standalone="yes"?>
<Relationships xmlns="http://schemas.openxmlformats.org/package/2006/relationships"><Relationship Id="rId3" Type="http://schemas.openxmlformats.org/officeDocument/2006/relationships/tags" Target="../tags/tag117.xml"/><Relationship Id="rId4" Type="http://schemas.openxmlformats.org/officeDocument/2006/relationships/slideLayout" Target="../slideLayouts/slideLayout12.xml"/><Relationship Id="rId1" Type="http://schemas.openxmlformats.org/officeDocument/2006/relationships/tags" Target="../tags/tag115.xml"/><Relationship Id="rId2" Type="http://schemas.openxmlformats.org/officeDocument/2006/relationships/tags" Target="../tags/tag116.xml"/></Relationships>
</file>

<file path=ppt/slides/_rels/slide9.xml.rels><?xml version="1.0" encoding="UTF-8" standalone="yes"?>
<Relationships xmlns="http://schemas.openxmlformats.org/package/2006/relationships"><Relationship Id="rId3" Type="http://schemas.openxmlformats.org/officeDocument/2006/relationships/tags" Target="../tags/tag120.xml"/><Relationship Id="rId4" Type="http://schemas.openxmlformats.org/officeDocument/2006/relationships/slideLayout" Target="../slideLayouts/slideLayout2.xml"/><Relationship Id="rId5" Type="http://schemas.openxmlformats.org/officeDocument/2006/relationships/image" Target="../media/image5.jpeg"/><Relationship Id="rId6" Type="http://schemas.openxmlformats.org/officeDocument/2006/relationships/image" Target="../media/image6.png"/><Relationship Id="rId1" Type="http://schemas.openxmlformats.org/officeDocument/2006/relationships/tags" Target="../tags/tag118.xml"/><Relationship Id="rId2" Type="http://schemas.openxmlformats.org/officeDocument/2006/relationships/tags" Target="../tags/tag11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12" name="圆角矩形 11"/>
          <p:cNvSpPr/>
          <p:nvPr>
            <p:custDataLst>
              <p:tags r:id="rId2"/>
            </p:custDataLst>
          </p:nvPr>
        </p:nvSpPr>
        <p:spPr>
          <a:xfrm>
            <a:off x="1534160" y="3244850"/>
            <a:ext cx="6075680" cy="407670"/>
          </a:xfrm>
          <a:prstGeom prst="roundRect">
            <a:avLst/>
          </a:prstGeom>
          <a:gradFill>
            <a:gsLst>
              <a:gs pos="50000">
                <a:srgbClr val="3B74E7"/>
              </a:gs>
              <a:gs pos="16000">
                <a:schemeClr val="bg1">
                  <a:alpha val="0"/>
                </a:schemeClr>
              </a:gs>
              <a:gs pos="85000">
                <a:schemeClr val="bg1">
                  <a:alpha val="0"/>
                </a:schemeClr>
              </a:gs>
            </a:gsLst>
            <a:lin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chemeClr val="bg1"/>
                </a:solidFill>
                <a:latin typeface="微软雅黑" panose="020B0503020204020204" charset="-122"/>
                <a:ea typeface="微软雅黑" panose="020B0503020204020204" charset="-122"/>
                <a:cs typeface="微软雅黑" panose="020B0503020204020204" charset="-122"/>
                <a:sym typeface="+mn-ea"/>
              </a:rPr>
              <a:t>Speaker: </a:t>
            </a:r>
            <a:r>
              <a:rPr lang="en-US" altLang="zh-CN" sz="1600" dirty="0" smtClean="0">
                <a:solidFill>
                  <a:schemeClr val="bg1"/>
                </a:solidFill>
                <a:latin typeface="微软雅黑" panose="020B0503020204020204" charset="-122"/>
                <a:ea typeface="微软雅黑" panose="020B0503020204020204" charset="-122"/>
                <a:cs typeface="微软雅黑" panose="020B0503020204020204" charset="-122"/>
                <a:sym typeface="+mn-ea"/>
              </a:rPr>
              <a:t>Kirill </a:t>
            </a:r>
            <a:r>
              <a:rPr lang="en-US" altLang="zh-CN" sz="1600" dirty="0" err="1" smtClean="0">
                <a:solidFill>
                  <a:schemeClr val="bg1"/>
                </a:solidFill>
                <a:latin typeface="微软雅黑" panose="020B0503020204020204" charset="-122"/>
                <a:ea typeface="微软雅黑" panose="020B0503020204020204" charset="-122"/>
                <a:cs typeface="微软雅黑" panose="020B0503020204020204" charset="-122"/>
                <a:sym typeface="+mn-ea"/>
              </a:rPr>
              <a:t>Surin</a:t>
            </a:r>
            <a:endParaRPr lang="en-US" altLang="zh-CN" sz="1600" dirty="0" smtClean="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grpSp>
        <p:nvGrpSpPr>
          <p:cNvPr id="7" name="组合 6"/>
          <p:cNvGrpSpPr/>
          <p:nvPr/>
        </p:nvGrpSpPr>
        <p:grpSpPr>
          <a:xfrm>
            <a:off x="1828483" y="479425"/>
            <a:ext cx="5487035" cy="880745"/>
            <a:chOff x="2609" y="540"/>
            <a:chExt cx="9183" cy="1474"/>
          </a:xfrm>
        </p:grpSpPr>
        <p:pic>
          <p:nvPicPr>
            <p:cNvPr id="5" name="图片 4" descr="E:/2026年/金砖/资料/logo-bai-02.pnglogo-bai-02"/>
            <p:cNvPicPr>
              <a:picLocks noChangeAspect="1"/>
            </p:cNvPicPr>
            <p:nvPr/>
          </p:nvPicPr>
          <p:blipFill>
            <a:blip r:embed="rId5"/>
            <a:srcRect l="6847" r="6847"/>
            <a:stretch>
              <a:fillRect/>
            </a:stretch>
          </p:blipFill>
          <p:spPr>
            <a:xfrm>
              <a:off x="2609" y="540"/>
              <a:ext cx="1258" cy="1475"/>
            </a:xfrm>
            <a:prstGeom prst="rect">
              <a:avLst/>
            </a:prstGeom>
          </p:spPr>
        </p:pic>
        <p:pic>
          <p:nvPicPr>
            <p:cNvPr id="4" name="图片 3" descr="d17d283d603c01f4aee1b0963707a2a8"/>
            <p:cNvPicPr>
              <a:picLocks noChangeAspect="1"/>
            </p:cNvPicPr>
            <p:nvPr/>
          </p:nvPicPr>
          <p:blipFill>
            <a:blip r:embed="rId6"/>
            <a:stretch>
              <a:fillRect/>
            </a:stretch>
          </p:blipFill>
          <p:spPr>
            <a:xfrm>
              <a:off x="4096" y="582"/>
              <a:ext cx="7697" cy="1053"/>
            </a:xfrm>
            <a:prstGeom prst="rect">
              <a:avLst/>
            </a:prstGeom>
          </p:spPr>
        </p:pic>
      </p:grpSp>
      <p:sp>
        <p:nvSpPr>
          <p:cNvPr id="3" name="Прямоугольник 2"/>
          <p:cNvSpPr/>
          <p:nvPr/>
        </p:nvSpPr>
        <p:spPr>
          <a:xfrm>
            <a:off x="857833" y="2424811"/>
            <a:ext cx="7474122" cy="584776"/>
          </a:xfrm>
          <a:prstGeom prst="rect">
            <a:avLst/>
          </a:prstGeom>
        </p:spPr>
        <p:txBody>
          <a:bodyPr wrap="none">
            <a:spAutoFit/>
          </a:bodyPr>
          <a:lstStyle/>
          <a:p>
            <a:r>
              <a:rPr lang="en-US" sz="3200" dirty="0">
                <a:solidFill>
                  <a:schemeClr val="bg1"/>
                </a:solidFill>
              </a:rPr>
              <a:t>Web3 ELECTRIC POWER EXCHANGE</a:t>
            </a:r>
            <a:r>
              <a:rPr lang="ru-RU" sz="3200" dirty="0">
                <a:solidFill>
                  <a:schemeClr val="bg1"/>
                </a:solidFill>
              </a:rPr>
              <a:t> </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5" name="文本框 4"/>
          <p:cNvSpPr txBox="1"/>
          <p:nvPr>
            <p:custDataLst>
              <p:tags r:id="rId2"/>
            </p:custDataLst>
          </p:nvPr>
        </p:nvSpPr>
        <p:spPr>
          <a:xfrm>
            <a:off x="810260" y="334298"/>
            <a:ext cx="5695315" cy="400110"/>
          </a:xfrm>
          <a:prstGeom prst="rect">
            <a:avLst/>
          </a:prstGeom>
          <a:noFill/>
        </p:spPr>
        <p:txBody>
          <a:bodyPr wrap="square" anchor="ctr">
            <a:spAutoFit/>
          </a:bodyPr>
          <a:lstStyle/>
          <a:p>
            <a:pPr>
              <a:lnSpc>
                <a:spcPct val="100000"/>
              </a:lnSpc>
              <a:buClrTx/>
              <a:buSzTx/>
              <a:buFontTx/>
            </a:pPr>
            <a:r>
              <a:rPr lang="en-US" altLang="zh-CN" sz="20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rPr>
              <a:t>Commercialization.</a:t>
            </a:r>
            <a:endParaRPr lang="zh-CN" altLang="en-US" sz="20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endParaRPr>
          </a:p>
        </p:txBody>
      </p:sp>
      <p:sp>
        <p:nvSpPr>
          <p:cNvPr id="21" name="椭圆 20"/>
          <p:cNvSpPr/>
          <p:nvPr>
            <p:custDataLst>
              <p:tags r:id="rId3"/>
            </p:custDataLst>
          </p:nvPr>
        </p:nvSpPr>
        <p:spPr>
          <a:xfrm>
            <a:off x="219710" y="232410"/>
            <a:ext cx="517525" cy="517525"/>
          </a:xfrm>
          <a:prstGeom prst="ellipse">
            <a:avLst/>
          </a:prstGeom>
          <a:gradFill flip="none" rotWithShape="1">
            <a:gsLst>
              <a:gs pos="100000">
                <a:srgbClr val="0075CF"/>
              </a:gs>
              <a:gs pos="0">
                <a:srgbClr val="0075CF"/>
              </a:gs>
              <a:gs pos="76000">
                <a:srgbClr val="0D4DB3"/>
              </a:gs>
            </a:gsLst>
            <a:path path="circle">
              <a:fillToRect r="100000" b="100000"/>
            </a:path>
            <a:tileRect l="-100000" t="-100000"/>
          </a:gradFill>
          <a:ln>
            <a:noFill/>
          </a:ln>
          <a:effectLst>
            <a:outerShdw blurRad="190500" dist="190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000" b="1" dirty="0" smtClean="0">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rPr>
              <a:t>0</a:t>
            </a:r>
            <a:r>
              <a:rPr lang="ru-RU" altLang="zh-CN" sz="2000" b="1" dirty="0">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rPr>
              <a:t>3</a:t>
            </a:r>
            <a:endParaRPr lang="en-US" altLang="zh-CN" sz="2000" b="1" dirty="0">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endParaRPr>
          </a:p>
        </p:txBody>
      </p:sp>
      <p:pic>
        <p:nvPicPr>
          <p:cNvPr id="3" name="图片 2" descr="e0f77ff1f772b668d37e5714e944aeb0"/>
          <p:cNvPicPr>
            <a:picLocks noChangeAspect="1"/>
          </p:cNvPicPr>
          <p:nvPr/>
        </p:nvPicPr>
        <p:blipFill>
          <a:blip r:embed="rId6"/>
          <a:stretch>
            <a:fillRect/>
          </a:stretch>
        </p:blipFill>
        <p:spPr>
          <a:xfrm>
            <a:off x="6579235" y="232410"/>
            <a:ext cx="2403475" cy="328930"/>
          </a:xfrm>
          <a:prstGeom prst="rect">
            <a:avLst/>
          </a:prstGeom>
        </p:spPr>
      </p:pic>
      <p:sp>
        <p:nvSpPr>
          <p:cNvPr id="2" name="Прямоугольник 1"/>
          <p:cNvSpPr/>
          <p:nvPr/>
        </p:nvSpPr>
        <p:spPr>
          <a:xfrm>
            <a:off x="451857" y="1417588"/>
            <a:ext cx="7681571" cy="1384995"/>
          </a:xfrm>
          <a:prstGeom prst="rect">
            <a:avLst/>
          </a:prstGeom>
        </p:spPr>
        <p:txBody>
          <a:bodyPr wrap="square">
            <a:spAutoFit/>
          </a:bodyPr>
          <a:lstStyle/>
          <a:p>
            <a:r>
              <a:rPr lang="en-US" sz="1400" b="1" dirty="0"/>
              <a:t>Web3 ELECTRIC POWER </a:t>
            </a:r>
            <a:r>
              <a:rPr lang="en-US" sz="1400" b="1" dirty="0" smtClean="0"/>
              <a:t>EXCHANGE</a:t>
            </a:r>
            <a:r>
              <a:rPr lang="en-US" sz="1400" b="1" dirty="0"/>
              <a:t>.</a:t>
            </a:r>
            <a:r>
              <a:rPr lang="ru-RU" sz="1400" b="1" dirty="0" smtClean="0"/>
              <a:t> </a:t>
            </a:r>
          </a:p>
          <a:p>
            <a:endParaRPr lang="ru-RU" sz="1400" b="1" dirty="0"/>
          </a:p>
          <a:p>
            <a:r>
              <a:rPr lang="en-US" sz="1400" dirty="0" smtClean="0"/>
              <a:t>Profits </a:t>
            </a:r>
            <a:r>
              <a:rPr lang="en-US" sz="1400" dirty="0"/>
              <a:t>from this business are generated through trading commissions, spreads, and lending. This business is an extension of the overall concept of developing a solar power plant network with a capacity of up to 15 kW and will directly connect the financial sector and generating capacity owners in the BRICS countries.</a:t>
            </a:r>
            <a:endParaRPr lang="ru-RU" sz="1400" dirty="0"/>
          </a:p>
        </p:txBody>
      </p:sp>
    </p:spTree>
    <p:custDataLst>
      <p:tags r:id="rId1"/>
    </p:custDataLst>
    <p:extLst>
      <p:ext uri="{BB962C8B-B14F-4D97-AF65-F5344CB8AC3E}">
        <p14:creationId xmlns:p14="http://schemas.microsoft.com/office/powerpoint/2010/main" val="2321794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title"/>
            <p:custDataLst>
              <p:tags r:id="rId2"/>
            </p:custDataLst>
          </p:nvPr>
        </p:nvSpPr>
        <p:spPr/>
        <p:txBody>
          <a:bodyPr anchor="ctr">
            <a:normAutofit fontScale="90000"/>
          </a:bodyPr>
          <a:lstStyle/>
          <a:p>
            <a:r>
              <a:rPr lang="en-US" altLang="zh-CN" dirty="0">
                <a:latin typeface="Alibaba PuHuiTi 2.0 75 SemiBold" panose="00020600040101010101" charset="-122"/>
                <a:ea typeface="Alibaba PuHuiTi 2.0 75 SemiBold" panose="00020600040101010101" charset="-122"/>
              </a:rPr>
              <a:t> </a:t>
            </a:r>
            <a:r>
              <a:rPr lang="en-US" altLang="zh-CN" sz="3600" dirty="0">
                <a:solidFill>
                  <a:srgbClr val="FFFFFF"/>
                </a:solidFill>
                <a:latin typeface="微软雅黑" panose="020B0503020204020204" charset="-122"/>
                <a:ea typeface="微软雅黑" panose="020B0503020204020204" charset="-122"/>
                <a:sym typeface="+mn-ea"/>
              </a:rPr>
              <a:t>Result after implementation.</a:t>
            </a:r>
            <a:r>
              <a:rPr lang="zh-CN" altLang="en-US" sz="3600" dirty="0">
                <a:solidFill>
                  <a:srgbClr val="FFFFFF"/>
                </a:solidFill>
                <a:latin typeface="微软雅黑" panose="020B0503020204020204" charset="-122"/>
                <a:ea typeface="微软雅黑" panose="020B0503020204020204" charset="-122"/>
                <a:sym typeface="+mn-ea"/>
              </a:rPr>
              <a:t/>
            </a:r>
            <a:br>
              <a:rPr lang="zh-CN" altLang="en-US" sz="3600" dirty="0">
                <a:solidFill>
                  <a:srgbClr val="FFFFFF"/>
                </a:solidFill>
                <a:latin typeface="微软雅黑" panose="020B0503020204020204" charset="-122"/>
                <a:ea typeface="微软雅黑" panose="020B0503020204020204" charset="-122"/>
                <a:sym typeface="+mn-ea"/>
              </a:rPr>
            </a:br>
            <a:endParaRPr lang="en-US" altLang="zh-CN" sz="3600" dirty="0">
              <a:solidFill>
                <a:srgbClr val="FFFFFF"/>
              </a:solidFill>
              <a:latin typeface="Alibaba PuHuiTi 2.0 75 SemiBold" panose="00020600040101010101" charset="-122"/>
              <a:ea typeface="Alibaba PuHuiTi 2.0 75 SemiBold" panose="00020600040101010101" charset="-122"/>
            </a:endParaRPr>
          </a:p>
        </p:txBody>
      </p:sp>
      <p:sp>
        <p:nvSpPr>
          <p:cNvPr id="6" name="节编号"/>
          <p:cNvSpPr>
            <a:spLocks noGrp="1"/>
          </p:cNvSpPr>
          <p:nvPr>
            <p:ph type="body" sz="quarter" idx="13"/>
            <p:custDataLst>
              <p:tags r:id="rId3"/>
            </p:custDataLst>
          </p:nvPr>
        </p:nvSpPr>
        <p:spPr/>
        <p:txBody>
          <a:bodyPr/>
          <a:lstStyle/>
          <a:p>
            <a:r>
              <a:rPr lang="en-US" altLang="zh-CN" sz="6600" dirty="0" smtClean="0">
                <a:latin typeface="Alibaba PuHuiTi 3.0 105 Heavy" panose="00020600040101010101" charset="-122"/>
                <a:ea typeface="Alibaba PuHuiTi 3.0 105 Heavy" panose="00020600040101010101" charset="-122"/>
              </a:rPr>
              <a:t>04</a:t>
            </a:r>
            <a:endParaRPr lang="en-US" altLang="zh-CN" sz="6600" dirty="0">
              <a:latin typeface="Alibaba PuHuiTi 3.0 105 Heavy" panose="00020600040101010101" charset="-122"/>
              <a:ea typeface="Alibaba PuHuiTi 3.0 105 Heavy" panose="00020600040101010101" charset="-122"/>
            </a:endParaRPr>
          </a:p>
        </p:txBody>
      </p:sp>
    </p:spTree>
    <p:custDataLst>
      <p:tags r:id="rId1"/>
    </p:custDataLst>
    <p:extLst>
      <p:ext uri="{BB962C8B-B14F-4D97-AF65-F5344CB8AC3E}">
        <p14:creationId xmlns:p14="http://schemas.microsoft.com/office/powerpoint/2010/main" val="91106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5" name="文本框 4"/>
          <p:cNvSpPr txBox="1"/>
          <p:nvPr>
            <p:custDataLst>
              <p:tags r:id="rId2"/>
            </p:custDataLst>
          </p:nvPr>
        </p:nvSpPr>
        <p:spPr>
          <a:xfrm>
            <a:off x="810260" y="334298"/>
            <a:ext cx="5695315" cy="400110"/>
          </a:xfrm>
          <a:prstGeom prst="rect">
            <a:avLst/>
          </a:prstGeom>
          <a:noFill/>
        </p:spPr>
        <p:txBody>
          <a:bodyPr wrap="square" anchor="ctr">
            <a:spAutoFit/>
          </a:bodyPr>
          <a:lstStyle/>
          <a:p>
            <a:pPr>
              <a:lnSpc>
                <a:spcPct val="100000"/>
              </a:lnSpc>
              <a:buClrTx/>
              <a:buSzTx/>
              <a:buFontTx/>
            </a:pPr>
            <a:r>
              <a:rPr lang="en-US" altLang="zh-CN" sz="20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rPr>
              <a:t>Result after implementation.</a:t>
            </a:r>
            <a:endParaRPr lang="zh-CN" altLang="en-US" sz="20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endParaRPr>
          </a:p>
        </p:txBody>
      </p:sp>
      <p:sp>
        <p:nvSpPr>
          <p:cNvPr id="21" name="椭圆 20"/>
          <p:cNvSpPr/>
          <p:nvPr>
            <p:custDataLst>
              <p:tags r:id="rId3"/>
            </p:custDataLst>
          </p:nvPr>
        </p:nvSpPr>
        <p:spPr>
          <a:xfrm>
            <a:off x="219710" y="232410"/>
            <a:ext cx="517525" cy="517525"/>
          </a:xfrm>
          <a:prstGeom prst="ellipse">
            <a:avLst/>
          </a:prstGeom>
          <a:gradFill flip="none" rotWithShape="1">
            <a:gsLst>
              <a:gs pos="100000">
                <a:srgbClr val="0075CF"/>
              </a:gs>
              <a:gs pos="0">
                <a:srgbClr val="0075CF"/>
              </a:gs>
              <a:gs pos="76000">
                <a:srgbClr val="0D4DB3"/>
              </a:gs>
            </a:gsLst>
            <a:path path="circle">
              <a:fillToRect r="100000" b="100000"/>
            </a:path>
            <a:tileRect l="-100000" t="-100000"/>
          </a:gradFill>
          <a:ln>
            <a:noFill/>
          </a:ln>
          <a:effectLst>
            <a:outerShdw blurRad="190500" dist="190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000" b="1" dirty="0" smtClean="0">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rPr>
              <a:t>04</a:t>
            </a:r>
            <a:endParaRPr lang="en-US" altLang="zh-CN" sz="2000" b="1" dirty="0">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endParaRPr>
          </a:p>
        </p:txBody>
      </p:sp>
      <p:pic>
        <p:nvPicPr>
          <p:cNvPr id="3" name="图片 2" descr="e0f77ff1f772b668d37e5714e944aeb0"/>
          <p:cNvPicPr>
            <a:picLocks noChangeAspect="1"/>
          </p:cNvPicPr>
          <p:nvPr/>
        </p:nvPicPr>
        <p:blipFill>
          <a:blip r:embed="rId6"/>
          <a:stretch>
            <a:fillRect/>
          </a:stretch>
        </p:blipFill>
        <p:spPr>
          <a:xfrm>
            <a:off x="6579235" y="232410"/>
            <a:ext cx="2403475" cy="328930"/>
          </a:xfrm>
          <a:prstGeom prst="rect">
            <a:avLst/>
          </a:prstGeom>
        </p:spPr>
      </p:pic>
      <p:sp>
        <p:nvSpPr>
          <p:cNvPr id="4" name="Прямоугольник 3"/>
          <p:cNvSpPr/>
          <p:nvPr/>
        </p:nvSpPr>
        <p:spPr>
          <a:xfrm>
            <a:off x="757166" y="1069386"/>
            <a:ext cx="7669359" cy="3108544"/>
          </a:xfrm>
          <a:prstGeom prst="rect">
            <a:avLst/>
          </a:prstGeom>
        </p:spPr>
        <p:txBody>
          <a:bodyPr wrap="square">
            <a:spAutoFit/>
          </a:bodyPr>
          <a:lstStyle/>
          <a:p>
            <a:r>
              <a:rPr lang="en-US" sz="1400" b="1" dirty="0"/>
              <a:t>After the implementation of our project, the following effects will be achieved</a:t>
            </a:r>
            <a:r>
              <a:rPr lang="en-US" sz="1400" b="1" dirty="0" smtClean="0"/>
              <a:t>:</a:t>
            </a:r>
          </a:p>
          <a:p>
            <a:endParaRPr lang="en-US" sz="1400" b="1" dirty="0"/>
          </a:p>
          <a:p>
            <a:r>
              <a:rPr lang="en-US" sz="1400" dirty="0"/>
              <a:t>- Owners of generating facilities, distribution companies (representatives of distribution companies), traders, and electricity consumers from BRICS countries will be able to initiate direct trading using KILOWATTCOIN (</a:t>
            </a:r>
            <a:r>
              <a:rPr lang="en-US" sz="1400" dirty="0" err="1"/>
              <a:t>stablecoin</a:t>
            </a:r>
            <a:r>
              <a:rPr lang="en-US" sz="1400" dirty="0"/>
              <a:t>).</a:t>
            </a:r>
          </a:p>
          <a:p>
            <a:r>
              <a:rPr lang="en-US" sz="1400" dirty="0"/>
              <a:t>- Individuals and legal entities will have an additional incentive to develop generating capacity. A limit is imposed on the amount of </a:t>
            </a:r>
            <a:r>
              <a:rPr lang="en-US" sz="1400" dirty="0" err="1"/>
              <a:t>cryptocurrency</a:t>
            </a:r>
            <a:r>
              <a:rPr lang="en-US" sz="1400" dirty="0"/>
              <a:t> wallet funds deposited by the owner of a generating facility. The deposited amount must not exceed the cost of kWh supplied to the power grid. This prevents market manipulation. To increase profits, the owner will have to build additional generating facilities (solar power plants, wind turbines, etc.).</a:t>
            </a:r>
          </a:p>
          <a:p>
            <a:r>
              <a:rPr lang="en-US" sz="1400" dirty="0"/>
              <a:t>- The development of generating capacity will positively impact the economic development of energy-deficient regions in BRICS countries.</a:t>
            </a:r>
          </a:p>
          <a:p>
            <a:r>
              <a:rPr lang="en-US" sz="1400" dirty="0"/>
              <a:t>- The development of alternative energy sources will contribute to the reduction of greenhouse gas emissions.</a:t>
            </a:r>
            <a:endParaRPr lang="ru-RU" sz="1400" dirty="0"/>
          </a:p>
        </p:txBody>
      </p:sp>
    </p:spTree>
    <p:custDataLst>
      <p:tags r:id="rId1"/>
    </p:custDataLst>
    <p:extLst>
      <p:ext uri="{BB962C8B-B14F-4D97-AF65-F5344CB8AC3E}">
        <p14:creationId xmlns:p14="http://schemas.microsoft.com/office/powerpoint/2010/main" val="1725369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pic>
        <p:nvPicPr>
          <p:cNvPr id="5" name="图片 4" descr="E:/2026年/金砖/资料/logo-bai-02.pnglogo-bai-02"/>
          <p:cNvPicPr>
            <a:picLocks noChangeAspect="1"/>
          </p:cNvPicPr>
          <p:nvPr/>
        </p:nvPicPr>
        <p:blipFill>
          <a:blip r:embed="rId5"/>
          <a:srcRect l="6884" r="6884"/>
          <a:stretch>
            <a:fillRect/>
          </a:stretch>
        </p:blipFill>
        <p:spPr>
          <a:xfrm>
            <a:off x="4188460" y="383540"/>
            <a:ext cx="648335" cy="760730"/>
          </a:xfrm>
          <a:prstGeom prst="rect">
            <a:avLst/>
          </a:prstGeom>
        </p:spPr>
      </p:pic>
      <p:sp>
        <p:nvSpPr>
          <p:cNvPr id="2" name="文本框 1"/>
          <p:cNvSpPr txBox="1"/>
          <p:nvPr>
            <p:custDataLst>
              <p:tags r:id="rId2"/>
            </p:custDataLst>
          </p:nvPr>
        </p:nvSpPr>
        <p:spPr>
          <a:xfrm>
            <a:off x="-635" y="2249170"/>
            <a:ext cx="9144635" cy="1076325"/>
          </a:xfrm>
          <a:prstGeom prst="rect">
            <a:avLst/>
          </a:prstGeom>
          <a:noFill/>
        </p:spPr>
        <p:txBody>
          <a:bodyPr wrap="square" rtlCol="0">
            <a:spAutoFit/>
          </a:bodyPr>
          <a:lstStyle/>
          <a:p>
            <a:pPr algn="ctr"/>
            <a:r>
              <a:rPr lang="en-US" sz="6400">
                <a:solidFill>
                  <a:schemeClr val="bg1"/>
                </a:solidFill>
                <a:latin typeface="微软雅黑" panose="020B0503020204020204" charset="-122"/>
                <a:ea typeface="微软雅黑" panose="020B0503020204020204" charset="-122"/>
                <a:cs typeface="Times New Roman" panose="02020603050405020304" charset="0"/>
              </a:rPr>
              <a:t>THANK YOU</a:t>
            </a:r>
          </a:p>
        </p:txBody>
      </p:sp>
      <p:pic>
        <p:nvPicPr>
          <p:cNvPr id="4" name="图片 3" descr="d17d283d603c01f4aee1b0963707a2a8"/>
          <p:cNvPicPr>
            <a:picLocks noChangeAspect="1"/>
          </p:cNvPicPr>
          <p:nvPr/>
        </p:nvPicPr>
        <p:blipFill>
          <a:blip r:embed="rId6"/>
          <a:stretch>
            <a:fillRect/>
          </a:stretch>
        </p:blipFill>
        <p:spPr>
          <a:xfrm>
            <a:off x="2751138" y="1298575"/>
            <a:ext cx="3641725" cy="498475"/>
          </a:xfrm>
          <a:prstGeom prst="rect">
            <a:avLst/>
          </a:prstGeom>
        </p:spPr>
      </p:pic>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9"/>
          <a:stretch>
            <a:fillRect/>
          </a:stretch>
        </a:blipFill>
        <a:effectLst/>
      </p:bgPr>
    </p:bg>
    <p:spTree>
      <p:nvGrpSpPr>
        <p:cNvPr id="1" name=""/>
        <p:cNvGrpSpPr/>
        <p:nvPr/>
      </p:nvGrpSpPr>
      <p:grpSpPr>
        <a:xfrm>
          <a:off x="0" y="0"/>
          <a:ext cx="0" cy="0"/>
          <a:chOff x="0" y="0"/>
          <a:chExt cx="0" cy="0"/>
        </a:xfrm>
      </p:grpSpPr>
      <p:grpSp>
        <p:nvGrpSpPr>
          <p:cNvPr id="5" name="组合 4"/>
          <p:cNvGrpSpPr/>
          <p:nvPr/>
        </p:nvGrpSpPr>
        <p:grpSpPr>
          <a:xfrm>
            <a:off x="2176145" y="351790"/>
            <a:ext cx="4888865" cy="584835"/>
            <a:chOff x="4209143" y="412632"/>
            <a:chExt cx="3773714" cy="835998"/>
          </a:xfrm>
        </p:grpSpPr>
        <p:sp>
          <p:nvSpPr>
            <p:cNvPr id="6" name="文本框 5"/>
            <p:cNvSpPr txBox="1"/>
            <p:nvPr>
              <p:custDataLst>
                <p:tags r:id="rId15"/>
              </p:custDataLst>
            </p:nvPr>
          </p:nvSpPr>
          <p:spPr>
            <a:xfrm>
              <a:off x="4963886" y="412632"/>
              <a:ext cx="2264228" cy="835998"/>
            </a:xfrm>
            <a:prstGeom prst="rect">
              <a:avLst/>
            </a:prstGeom>
            <a:noFill/>
          </p:spPr>
          <p:txBody>
            <a:bodyPr wrap="square" anchor="ctr">
              <a:noAutofit/>
            </a:bodyPr>
            <a:lstStyle/>
            <a:p>
              <a:pPr algn="ctr"/>
              <a:r>
                <a:rPr lang="en-US" altLang="zh-CN" sz="3300" b="1" dirty="0">
                  <a:gradFill>
                    <a:gsLst>
                      <a:gs pos="0">
                        <a:srgbClr val="0075CF"/>
                      </a:gs>
                      <a:gs pos="100000">
                        <a:srgbClr val="0D4DB3"/>
                      </a:gs>
                    </a:gsLst>
                    <a:lin ang="5400000" scaled="1"/>
                  </a:gradFill>
                  <a:latin typeface="微软雅黑" panose="020B0503020204020204" charset="-122"/>
                  <a:ea typeface="微软雅黑" panose="020B0503020204020204" charset="-122"/>
                  <a:sym typeface="+mn-ea"/>
                </a:rPr>
                <a:t>Catalogue</a:t>
              </a:r>
              <a:endParaRPr lang="en-US" altLang="zh-CN" sz="3300" b="1">
                <a:gradFill>
                  <a:gsLst>
                    <a:gs pos="0">
                      <a:srgbClr val="0075CF"/>
                    </a:gs>
                    <a:gs pos="100000">
                      <a:srgbClr val="0D4DB3"/>
                    </a:gs>
                  </a:gsLst>
                  <a:lin ang="5400000" scaled="1"/>
                </a:gradFill>
                <a:latin typeface="微软雅黑" panose="020B0503020204020204" charset="-122"/>
                <a:ea typeface="微软雅黑" panose="020B0503020204020204" charset="-122"/>
              </a:endParaRPr>
            </a:p>
          </p:txBody>
        </p:sp>
        <p:grpSp>
          <p:nvGrpSpPr>
            <p:cNvPr id="8" name="组合 7"/>
            <p:cNvGrpSpPr/>
            <p:nvPr/>
          </p:nvGrpSpPr>
          <p:grpSpPr>
            <a:xfrm>
              <a:off x="4209143" y="830631"/>
              <a:ext cx="3773714" cy="0"/>
              <a:chOff x="4238172" y="830631"/>
              <a:chExt cx="3773714" cy="0"/>
            </a:xfrm>
          </p:grpSpPr>
          <p:cxnSp>
            <p:nvCxnSpPr>
              <p:cNvPr id="10" name="直接连接符 9"/>
              <p:cNvCxnSpPr/>
              <p:nvPr>
                <p:custDataLst>
                  <p:tags r:id="rId16"/>
                </p:custDataLst>
              </p:nvPr>
            </p:nvCxnSpPr>
            <p:spPr>
              <a:xfrm>
                <a:off x="6966857" y="830631"/>
                <a:ext cx="1045029" cy="0"/>
              </a:xfrm>
              <a:prstGeom prst="line">
                <a:avLst/>
              </a:prstGeom>
              <a:ln w="19050">
                <a:gradFill>
                  <a:gsLst>
                    <a:gs pos="100000">
                      <a:srgbClr val="0D4DB3">
                        <a:alpha val="0"/>
                      </a:srgbClr>
                    </a:gs>
                    <a:gs pos="0">
                      <a:srgbClr val="0D4DB3"/>
                    </a:gs>
                  </a:gsLst>
                  <a:lin ang="0" scaled="0"/>
                </a:gra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17"/>
                </p:custDataLst>
              </p:nvPr>
            </p:nvCxnSpPr>
            <p:spPr>
              <a:xfrm flipH="1">
                <a:off x="4238172" y="830631"/>
                <a:ext cx="1045029" cy="0"/>
              </a:xfrm>
              <a:prstGeom prst="line">
                <a:avLst/>
              </a:prstGeom>
              <a:ln w="19050">
                <a:gradFill>
                  <a:gsLst>
                    <a:gs pos="100000">
                      <a:srgbClr val="0D4DB3">
                        <a:alpha val="0"/>
                      </a:srgbClr>
                    </a:gs>
                    <a:gs pos="0">
                      <a:srgbClr val="0D4DB3"/>
                    </a:gs>
                  </a:gsLst>
                  <a:lin ang="0" scaled="0"/>
                </a:gradFill>
              </a:ln>
            </p:spPr>
            <p:style>
              <a:lnRef idx="1">
                <a:schemeClr val="accent1"/>
              </a:lnRef>
              <a:fillRef idx="0">
                <a:schemeClr val="accent1"/>
              </a:fillRef>
              <a:effectRef idx="0">
                <a:schemeClr val="accent1"/>
              </a:effectRef>
              <a:fontRef idx="minor">
                <a:schemeClr val="tx1"/>
              </a:fontRef>
            </p:style>
          </p:cxnSp>
        </p:grpSp>
      </p:grpSp>
      <p:cxnSp>
        <p:nvCxnSpPr>
          <p:cNvPr id="40" name="直接连接符 39"/>
          <p:cNvCxnSpPr>
            <a:stCxn id="38" idx="6"/>
            <a:endCxn id="36" idx="2"/>
          </p:cNvCxnSpPr>
          <p:nvPr>
            <p:custDataLst>
              <p:tags r:id="rId2"/>
            </p:custDataLst>
          </p:nvPr>
        </p:nvCxnSpPr>
        <p:spPr>
          <a:xfrm>
            <a:off x="2245995" y="1840230"/>
            <a:ext cx="1179830" cy="0"/>
          </a:xfrm>
          <a:prstGeom prst="line">
            <a:avLst/>
          </a:prstGeom>
          <a:ln w="12700">
            <a:solidFill>
              <a:srgbClr val="0075CF"/>
            </a:solidFill>
            <a:prstDash val="solid"/>
          </a:ln>
        </p:spPr>
        <p:style>
          <a:lnRef idx="1">
            <a:schemeClr val="accent1"/>
          </a:lnRef>
          <a:fillRef idx="0">
            <a:schemeClr val="accent1"/>
          </a:fillRef>
          <a:effectRef idx="0">
            <a:schemeClr val="accent1"/>
          </a:effectRef>
          <a:fontRef idx="minor">
            <a:schemeClr val="tx1"/>
          </a:fontRef>
        </p:style>
      </p:cxnSp>
      <p:cxnSp>
        <p:nvCxnSpPr>
          <p:cNvPr id="42" name="直接连接符 41"/>
          <p:cNvCxnSpPr>
            <a:endCxn id="39" idx="2"/>
          </p:cNvCxnSpPr>
          <p:nvPr>
            <p:custDataLst>
              <p:tags r:id="rId3"/>
            </p:custDataLst>
          </p:nvPr>
        </p:nvCxnSpPr>
        <p:spPr>
          <a:xfrm>
            <a:off x="3185795" y="1840230"/>
            <a:ext cx="2017395" cy="0"/>
          </a:xfrm>
          <a:prstGeom prst="line">
            <a:avLst/>
          </a:prstGeom>
          <a:ln w="12700">
            <a:solidFill>
              <a:srgbClr val="0075CF"/>
            </a:solidFill>
            <a:prstDash val="solid"/>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4"/>
            </p:custDataLst>
          </p:nvPr>
        </p:nvCxnSpPr>
        <p:spPr>
          <a:xfrm>
            <a:off x="751205" y="1840230"/>
            <a:ext cx="1189990" cy="0"/>
          </a:xfrm>
          <a:prstGeom prst="line">
            <a:avLst/>
          </a:prstGeom>
          <a:ln w="12700">
            <a:solidFill>
              <a:srgbClr val="0075CF"/>
            </a:solidFill>
            <a:prstDash val="solid"/>
          </a:ln>
        </p:spPr>
        <p:style>
          <a:lnRef idx="1">
            <a:schemeClr val="accent1"/>
          </a:lnRef>
          <a:fillRef idx="0">
            <a:schemeClr val="accent1"/>
          </a:fillRef>
          <a:effectRef idx="0">
            <a:schemeClr val="accent1"/>
          </a:effectRef>
          <a:fontRef idx="minor">
            <a:schemeClr val="tx1"/>
          </a:fontRef>
        </p:style>
      </p:cxnSp>
      <p:cxnSp>
        <p:nvCxnSpPr>
          <p:cNvPr id="46" name="直接连接符 45"/>
          <p:cNvCxnSpPr>
            <a:stCxn id="48" idx="6"/>
          </p:cNvCxnSpPr>
          <p:nvPr>
            <p:custDataLst>
              <p:tags r:id="rId5"/>
            </p:custDataLst>
          </p:nvPr>
        </p:nvCxnSpPr>
        <p:spPr>
          <a:xfrm>
            <a:off x="7385685" y="1840230"/>
            <a:ext cx="803910" cy="0"/>
          </a:xfrm>
          <a:prstGeom prst="line">
            <a:avLst/>
          </a:prstGeom>
          <a:ln w="12700">
            <a:solidFill>
              <a:srgbClr val="0075CF"/>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6" name="椭圆 35"/>
          <p:cNvSpPr/>
          <p:nvPr>
            <p:custDataLst>
              <p:tags r:id="rId6"/>
            </p:custDataLst>
          </p:nvPr>
        </p:nvSpPr>
        <p:spPr>
          <a:xfrm>
            <a:off x="3425825" y="1583055"/>
            <a:ext cx="514985" cy="514350"/>
          </a:xfrm>
          <a:prstGeom prst="ellipse">
            <a:avLst/>
          </a:prstGeom>
          <a:gradFill flip="none" rotWithShape="1">
            <a:gsLst>
              <a:gs pos="100000">
                <a:srgbClr val="0075CF"/>
              </a:gs>
              <a:gs pos="0">
                <a:srgbClr val="0075CF"/>
              </a:gs>
              <a:gs pos="76000">
                <a:srgbClr val="0D4DB3"/>
              </a:gs>
            </a:gsLst>
            <a:path path="circle">
              <a:fillToRect r="100000" b="100000"/>
            </a:path>
            <a:tileRect l="-100000" t="-100000"/>
          </a:gradFill>
          <a:ln>
            <a:noFill/>
          </a:ln>
          <a:effectLst>
            <a:outerShdw blurRad="190500" dist="190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b="1">
                <a:solidFill>
                  <a:schemeClr val="bg1"/>
                </a:solidFill>
                <a:latin typeface="微软雅黑" panose="020B0503020204020204" charset="-122"/>
                <a:ea typeface="微软雅黑" panose="020B0503020204020204" charset="-122"/>
              </a:rPr>
              <a:t>02</a:t>
            </a:r>
            <a:endParaRPr lang="en-US" altLang="zh-CN" sz="1100" b="1" dirty="0">
              <a:solidFill>
                <a:schemeClr val="bg1"/>
              </a:solidFill>
              <a:latin typeface="微软雅黑" panose="020B0503020204020204" charset="-122"/>
              <a:ea typeface="微软雅黑" panose="020B0503020204020204" charset="-122"/>
            </a:endParaRPr>
          </a:p>
        </p:txBody>
      </p:sp>
      <p:sp>
        <p:nvSpPr>
          <p:cNvPr id="48" name="椭圆 47"/>
          <p:cNvSpPr/>
          <p:nvPr>
            <p:custDataLst>
              <p:tags r:id="rId7"/>
            </p:custDataLst>
          </p:nvPr>
        </p:nvSpPr>
        <p:spPr>
          <a:xfrm>
            <a:off x="6870700" y="1583055"/>
            <a:ext cx="514985" cy="514350"/>
          </a:xfrm>
          <a:prstGeom prst="ellipse">
            <a:avLst/>
          </a:prstGeom>
          <a:gradFill flip="none" rotWithShape="1">
            <a:gsLst>
              <a:gs pos="100000">
                <a:srgbClr val="0075CF"/>
              </a:gs>
              <a:gs pos="0">
                <a:srgbClr val="0075CF"/>
              </a:gs>
              <a:gs pos="76000">
                <a:srgbClr val="0D4DB3"/>
              </a:gs>
            </a:gsLst>
            <a:path path="circle">
              <a:fillToRect r="100000" b="100000"/>
            </a:path>
            <a:tileRect l="-100000" t="-100000"/>
          </a:gradFill>
          <a:ln>
            <a:noFill/>
          </a:ln>
          <a:effectLst>
            <a:outerShdw blurRad="190500" dist="190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b="1">
                <a:solidFill>
                  <a:schemeClr val="bg1"/>
                </a:solidFill>
                <a:latin typeface="微软雅黑" panose="020B0503020204020204" charset="-122"/>
                <a:ea typeface="微软雅黑" panose="020B0503020204020204" charset="-122"/>
              </a:rPr>
              <a:t>04</a:t>
            </a:r>
            <a:endParaRPr lang="en-US" altLang="zh-CN" sz="1100" b="1" dirty="0">
              <a:solidFill>
                <a:schemeClr val="bg1"/>
              </a:solidFill>
              <a:latin typeface="微软雅黑" panose="020B0503020204020204" charset="-122"/>
              <a:ea typeface="微软雅黑" panose="020B0503020204020204" charset="-122"/>
            </a:endParaRPr>
          </a:p>
        </p:txBody>
      </p:sp>
      <p:cxnSp>
        <p:nvCxnSpPr>
          <p:cNvPr id="49" name="直接连接符 48"/>
          <p:cNvCxnSpPr/>
          <p:nvPr>
            <p:custDataLst>
              <p:tags r:id="rId8"/>
            </p:custDataLst>
          </p:nvPr>
        </p:nvCxnSpPr>
        <p:spPr>
          <a:xfrm>
            <a:off x="5680710" y="1840230"/>
            <a:ext cx="1189990" cy="0"/>
          </a:xfrm>
          <a:prstGeom prst="line">
            <a:avLst/>
          </a:prstGeom>
          <a:ln w="12700">
            <a:solidFill>
              <a:srgbClr val="0075CF"/>
            </a:solidFill>
            <a:prstDash val="solid"/>
          </a:ln>
        </p:spPr>
        <p:style>
          <a:lnRef idx="1">
            <a:schemeClr val="accent1"/>
          </a:lnRef>
          <a:fillRef idx="0">
            <a:schemeClr val="accent1"/>
          </a:fillRef>
          <a:effectRef idx="0">
            <a:schemeClr val="accent1"/>
          </a:effectRef>
          <a:fontRef idx="minor">
            <a:schemeClr val="tx1"/>
          </a:fontRef>
        </p:style>
      </p:cxnSp>
      <p:sp>
        <p:nvSpPr>
          <p:cNvPr id="54" name="矩形: 圆角 15"/>
          <p:cNvSpPr/>
          <p:nvPr>
            <p:custDataLst>
              <p:tags r:id="rId9"/>
            </p:custDataLst>
          </p:nvPr>
        </p:nvSpPr>
        <p:spPr>
          <a:xfrm>
            <a:off x="1170940" y="2310130"/>
            <a:ext cx="1513205" cy="693420"/>
          </a:xfrm>
          <a:prstGeom prst="roundRect">
            <a:avLst>
              <a:gd name="adj" fmla="val 12122"/>
            </a:avLst>
          </a:prstGeom>
          <a:solidFill>
            <a:schemeClr val="bg1"/>
          </a:solidFill>
          <a:ln w="28575">
            <a:solidFill>
              <a:srgbClr val="0075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buClrTx/>
              <a:buSzTx/>
              <a:buFontTx/>
            </a:pPr>
            <a:r>
              <a:rPr lang="en-US" altLang="zh-CN" sz="16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rPr>
              <a:t>Problems that exist.</a:t>
            </a:r>
            <a:endParaRPr lang="zh-CN" altLang="en-US" sz="16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endParaRPr>
          </a:p>
        </p:txBody>
      </p:sp>
      <p:sp>
        <p:nvSpPr>
          <p:cNvPr id="55" name="矩形: 圆角 15"/>
          <p:cNvSpPr/>
          <p:nvPr>
            <p:custDataLst>
              <p:tags r:id="rId10"/>
            </p:custDataLst>
          </p:nvPr>
        </p:nvSpPr>
        <p:spPr>
          <a:xfrm>
            <a:off x="2943225" y="2310130"/>
            <a:ext cx="1513205" cy="693420"/>
          </a:xfrm>
          <a:prstGeom prst="roundRect">
            <a:avLst>
              <a:gd name="adj" fmla="val 12122"/>
            </a:avLst>
          </a:prstGeom>
          <a:solidFill>
            <a:schemeClr val="bg1"/>
          </a:solidFill>
          <a:ln w="28575">
            <a:solidFill>
              <a:srgbClr val="0075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buClrTx/>
              <a:buSzTx/>
              <a:buFontTx/>
            </a:pPr>
            <a:r>
              <a:rPr lang="en-US" altLang="zh-CN" sz="16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rPr>
              <a:t>The solution we offer.</a:t>
            </a:r>
            <a:endParaRPr lang="zh-CN" altLang="en-US" sz="16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endParaRPr>
          </a:p>
        </p:txBody>
      </p:sp>
      <p:sp>
        <p:nvSpPr>
          <p:cNvPr id="56" name="矩形: 圆角 15"/>
          <p:cNvSpPr/>
          <p:nvPr>
            <p:custDataLst>
              <p:tags r:id="rId11"/>
            </p:custDataLst>
          </p:nvPr>
        </p:nvSpPr>
        <p:spPr>
          <a:xfrm>
            <a:off x="4674235" y="2310130"/>
            <a:ext cx="1513205" cy="693420"/>
          </a:xfrm>
          <a:prstGeom prst="roundRect">
            <a:avLst>
              <a:gd name="adj" fmla="val 12122"/>
            </a:avLst>
          </a:prstGeom>
          <a:solidFill>
            <a:schemeClr val="bg1"/>
          </a:solidFill>
          <a:ln w="28575">
            <a:solidFill>
              <a:srgbClr val="0075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buClrTx/>
              <a:buSzTx/>
              <a:buFontTx/>
            </a:pPr>
            <a:r>
              <a:rPr lang="en-US" altLang="zh-CN" sz="16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rPr>
              <a:t>Commercialization.</a:t>
            </a:r>
            <a:endParaRPr lang="zh-CN" altLang="en-US" sz="16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endParaRPr>
          </a:p>
        </p:txBody>
      </p:sp>
      <p:sp>
        <p:nvSpPr>
          <p:cNvPr id="57" name="矩形: 圆角 15"/>
          <p:cNvSpPr/>
          <p:nvPr>
            <p:custDataLst>
              <p:tags r:id="rId12"/>
            </p:custDataLst>
          </p:nvPr>
        </p:nvSpPr>
        <p:spPr>
          <a:xfrm>
            <a:off x="6394450" y="2310130"/>
            <a:ext cx="1738978" cy="693420"/>
          </a:xfrm>
          <a:prstGeom prst="roundRect">
            <a:avLst>
              <a:gd name="adj" fmla="val 12122"/>
            </a:avLst>
          </a:prstGeom>
          <a:solidFill>
            <a:schemeClr val="bg1"/>
          </a:solidFill>
          <a:ln w="28575">
            <a:solidFill>
              <a:srgbClr val="0075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buClrTx/>
              <a:buSzTx/>
              <a:buFontTx/>
            </a:pPr>
            <a:r>
              <a:rPr lang="en-US" altLang="zh-CN" sz="1600" dirty="0" smtClean="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rPr>
              <a:t>Result </a:t>
            </a:r>
            <a:r>
              <a:rPr lang="en-US" altLang="zh-CN" sz="16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rPr>
              <a:t>after implementation.</a:t>
            </a:r>
            <a:endParaRPr lang="zh-CN" altLang="en-US" sz="16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endParaRPr>
          </a:p>
        </p:txBody>
      </p:sp>
      <p:sp>
        <p:nvSpPr>
          <p:cNvPr id="38" name="椭圆 37"/>
          <p:cNvSpPr/>
          <p:nvPr>
            <p:custDataLst>
              <p:tags r:id="rId13"/>
            </p:custDataLst>
          </p:nvPr>
        </p:nvSpPr>
        <p:spPr>
          <a:xfrm>
            <a:off x="1731010" y="1583055"/>
            <a:ext cx="514985" cy="514350"/>
          </a:xfrm>
          <a:prstGeom prst="ellipse">
            <a:avLst/>
          </a:prstGeom>
          <a:gradFill flip="none" rotWithShape="1">
            <a:gsLst>
              <a:gs pos="100000">
                <a:srgbClr val="0075CF"/>
              </a:gs>
              <a:gs pos="0">
                <a:srgbClr val="0075CF"/>
              </a:gs>
              <a:gs pos="76000">
                <a:srgbClr val="0D4DB3"/>
              </a:gs>
            </a:gsLst>
            <a:path path="circle">
              <a:fillToRect r="100000" b="100000"/>
            </a:path>
            <a:tileRect l="-100000" t="-100000"/>
          </a:gradFill>
          <a:ln>
            <a:noFill/>
          </a:ln>
          <a:effectLst>
            <a:outerShdw blurRad="190500" dist="190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b="1">
                <a:solidFill>
                  <a:schemeClr val="bg1"/>
                </a:solidFill>
                <a:latin typeface="微软雅黑" panose="020B0503020204020204" charset="-122"/>
                <a:ea typeface="微软雅黑" panose="020B0503020204020204" charset="-122"/>
              </a:rPr>
              <a:t>01</a:t>
            </a:r>
            <a:endParaRPr lang="en-US" altLang="zh-CN" sz="1100" b="1" dirty="0">
              <a:solidFill>
                <a:schemeClr val="bg1"/>
              </a:solidFill>
              <a:latin typeface="微软雅黑" panose="020B0503020204020204" charset="-122"/>
              <a:ea typeface="微软雅黑" panose="020B0503020204020204" charset="-122"/>
            </a:endParaRPr>
          </a:p>
        </p:txBody>
      </p:sp>
      <p:sp>
        <p:nvSpPr>
          <p:cNvPr id="39" name="椭圆 38"/>
          <p:cNvSpPr/>
          <p:nvPr>
            <p:custDataLst>
              <p:tags r:id="rId14"/>
            </p:custDataLst>
          </p:nvPr>
        </p:nvSpPr>
        <p:spPr>
          <a:xfrm>
            <a:off x="5203190" y="1583055"/>
            <a:ext cx="514985" cy="514350"/>
          </a:xfrm>
          <a:prstGeom prst="ellipse">
            <a:avLst/>
          </a:prstGeom>
          <a:gradFill flip="none" rotWithShape="1">
            <a:gsLst>
              <a:gs pos="100000">
                <a:srgbClr val="0075CF"/>
              </a:gs>
              <a:gs pos="0">
                <a:srgbClr val="0075CF"/>
              </a:gs>
              <a:gs pos="76000">
                <a:srgbClr val="0D4DB3"/>
              </a:gs>
            </a:gsLst>
            <a:path path="circle">
              <a:fillToRect r="100000" b="100000"/>
            </a:path>
            <a:tileRect l="-100000" t="-100000"/>
          </a:gradFill>
          <a:ln>
            <a:noFill/>
          </a:ln>
          <a:effectLst>
            <a:outerShdw blurRad="190500" dist="190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b="1">
                <a:solidFill>
                  <a:schemeClr val="bg1"/>
                </a:solidFill>
                <a:latin typeface="微软雅黑" panose="020B0503020204020204" charset="-122"/>
                <a:ea typeface="微软雅黑" panose="020B0503020204020204" charset="-122"/>
              </a:rPr>
              <a:t>03</a:t>
            </a:r>
            <a:endParaRPr lang="en-US" altLang="zh-CN" sz="1100" b="1" dirty="0">
              <a:solidFill>
                <a:schemeClr val="bg1"/>
              </a:solidFill>
              <a:latin typeface="微软雅黑" panose="020B0503020204020204" charset="-122"/>
              <a:ea typeface="微软雅黑" panose="020B0503020204020204" charset="-122"/>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title"/>
            <p:custDataLst>
              <p:tags r:id="rId2"/>
            </p:custDataLst>
          </p:nvPr>
        </p:nvSpPr>
        <p:spPr/>
        <p:txBody>
          <a:bodyPr anchor="b"/>
          <a:lstStyle/>
          <a:p>
            <a:r>
              <a:rPr lang="en-US" altLang="zh-CN" dirty="0">
                <a:latin typeface="Alibaba PuHuiTi 2.0 75 SemiBold" panose="00020600040101010101" charset="-122"/>
                <a:ea typeface="Alibaba PuHuiTi 2.0 75 SemiBold" panose="00020600040101010101" charset="-122"/>
              </a:rPr>
              <a:t> </a:t>
            </a:r>
            <a:r>
              <a:rPr lang="en-US" altLang="zh-CN" sz="3600" dirty="0">
                <a:solidFill>
                  <a:schemeClr val="bg1"/>
                </a:solidFill>
                <a:latin typeface="微软雅黑" panose="020B0503020204020204" charset="-122"/>
                <a:ea typeface="微软雅黑" panose="020B0503020204020204" charset="-122"/>
                <a:sym typeface="+mn-ea"/>
              </a:rPr>
              <a:t>Problems that exist.</a:t>
            </a:r>
            <a:r>
              <a:rPr lang="zh-CN" altLang="en-US" sz="3600" dirty="0">
                <a:solidFill>
                  <a:schemeClr val="bg1"/>
                </a:solidFill>
                <a:latin typeface="微软雅黑" panose="020B0503020204020204" charset="-122"/>
                <a:ea typeface="微软雅黑" panose="020B0503020204020204" charset="-122"/>
                <a:sym typeface="+mn-ea"/>
              </a:rPr>
              <a:t/>
            </a:r>
            <a:br>
              <a:rPr lang="zh-CN" altLang="en-US" sz="3600" dirty="0">
                <a:solidFill>
                  <a:schemeClr val="bg1"/>
                </a:solidFill>
                <a:latin typeface="微软雅黑" panose="020B0503020204020204" charset="-122"/>
                <a:ea typeface="微软雅黑" panose="020B0503020204020204" charset="-122"/>
                <a:sym typeface="+mn-ea"/>
              </a:rPr>
            </a:br>
            <a:endParaRPr lang="en-US" altLang="zh-CN" sz="3600" dirty="0">
              <a:solidFill>
                <a:schemeClr val="bg1"/>
              </a:solidFill>
              <a:latin typeface="Alibaba PuHuiTi 2.0 75 SemiBold" panose="00020600040101010101" charset="-122"/>
              <a:ea typeface="Alibaba PuHuiTi 2.0 75 SemiBold" panose="00020600040101010101" charset="-122"/>
            </a:endParaRPr>
          </a:p>
        </p:txBody>
      </p:sp>
      <p:sp>
        <p:nvSpPr>
          <p:cNvPr id="6" name="节编号"/>
          <p:cNvSpPr>
            <a:spLocks noGrp="1"/>
          </p:cNvSpPr>
          <p:nvPr>
            <p:ph type="body" sz="quarter" idx="13"/>
            <p:custDataLst>
              <p:tags r:id="rId3"/>
            </p:custDataLst>
          </p:nvPr>
        </p:nvSpPr>
        <p:spPr/>
        <p:txBody>
          <a:bodyPr/>
          <a:lstStyle/>
          <a:p>
            <a:r>
              <a:rPr lang="en-US" altLang="zh-CN" sz="6600" dirty="0">
                <a:latin typeface="Alibaba PuHuiTi 3.0 105 Heavy" panose="00020600040101010101" charset="-122"/>
                <a:ea typeface="Alibaba PuHuiTi 3.0 105 Heavy" panose="00020600040101010101" charset="-122"/>
              </a:rPr>
              <a:t>01</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5" name="文本框 4"/>
          <p:cNvSpPr txBox="1"/>
          <p:nvPr>
            <p:custDataLst>
              <p:tags r:id="rId2"/>
            </p:custDataLst>
          </p:nvPr>
        </p:nvSpPr>
        <p:spPr>
          <a:xfrm>
            <a:off x="810260" y="334298"/>
            <a:ext cx="5695315" cy="400110"/>
          </a:xfrm>
          <a:prstGeom prst="rect">
            <a:avLst/>
          </a:prstGeom>
          <a:noFill/>
        </p:spPr>
        <p:txBody>
          <a:bodyPr wrap="square" anchor="ctr">
            <a:spAutoFit/>
          </a:bodyPr>
          <a:lstStyle/>
          <a:p>
            <a:r>
              <a:rPr lang="en-US" altLang="zh-CN" sz="20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rPr>
              <a:t>Problems that </a:t>
            </a:r>
            <a:r>
              <a:rPr lang="en-US" altLang="zh-CN" sz="2000" dirty="0" smtClean="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rPr>
              <a:t>exist.</a:t>
            </a:r>
            <a:endParaRPr lang="zh-CN" altLang="en-US" sz="20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endParaRPr>
          </a:p>
        </p:txBody>
      </p:sp>
      <p:sp>
        <p:nvSpPr>
          <p:cNvPr id="21" name="椭圆 20"/>
          <p:cNvSpPr/>
          <p:nvPr>
            <p:custDataLst>
              <p:tags r:id="rId3"/>
            </p:custDataLst>
          </p:nvPr>
        </p:nvSpPr>
        <p:spPr>
          <a:xfrm>
            <a:off x="219710" y="232410"/>
            <a:ext cx="517525" cy="517525"/>
          </a:xfrm>
          <a:prstGeom prst="ellipse">
            <a:avLst/>
          </a:prstGeom>
          <a:gradFill flip="none" rotWithShape="1">
            <a:gsLst>
              <a:gs pos="100000">
                <a:srgbClr val="0075CF"/>
              </a:gs>
              <a:gs pos="0">
                <a:srgbClr val="0075CF"/>
              </a:gs>
              <a:gs pos="76000">
                <a:srgbClr val="0D4DB3"/>
              </a:gs>
            </a:gsLst>
            <a:path path="circle">
              <a:fillToRect r="100000" b="100000"/>
            </a:path>
            <a:tileRect l="-100000" t="-100000"/>
          </a:gradFill>
          <a:ln>
            <a:noFill/>
          </a:ln>
          <a:effectLst>
            <a:outerShdw blurRad="190500" dist="190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000" b="1">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rPr>
              <a:t>01</a:t>
            </a:r>
          </a:p>
        </p:txBody>
      </p:sp>
      <p:pic>
        <p:nvPicPr>
          <p:cNvPr id="3" name="图片 2" descr="e0f77ff1f772b668d37e5714e944aeb0"/>
          <p:cNvPicPr>
            <a:picLocks noChangeAspect="1"/>
          </p:cNvPicPr>
          <p:nvPr/>
        </p:nvPicPr>
        <p:blipFill>
          <a:blip r:embed="rId6"/>
          <a:stretch>
            <a:fillRect/>
          </a:stretch>
        </p:blipFill>
        <p:spPr>
          <a:xfrm>
            <a:off x="6579235" y="232410"/>
            <a:ext cx="2403475" cy="328930"/>
          </a:xfrm>
          <a:prstGeom prst="rect">
            <a:avLst/>
          </a:prstGeom>
        </p:spPr>
      </p:pic>
      <p:sp>
        <p:nvSpPr>
          <p:cNvPr id="6" name="Прямоугольник 5"/>
          <p:cNvSpPr/>
          <p:nvPr/>
        </p:nvSpPr>
        <p:spPr>
          <a:xfrm>
            <a:off x="464069" y="863590"/>
            <a:ext cx="8194490" cy="1384995"/>
          </a:xfrm>
          <a:prstGeom prst="rect">
            <a:avLst/>
          </a:prstGeom>
        </p:spPr>
        <p:txBody>
          <a:bodyPr wrap="square">
            <a:spAutoFit/>
          </a:bodyPr>
          <a:lstStyle/>
          <a:p>
            <a:r>
              <a:rPr lang="en-US" sz="1400" dirty="0"/>
              <a:t>We would like to highlight two issues:</a:t>
            </a:r>
          </a:p>
          <a:p>
            <a:r>
              <a:rPr lang="en-US" sz="1400" dirty="0"/>
              <a:t>1) The price per kWh varies across the BRICS countries. Electricity is purchased and sold in national currencies, whose exchange rates are subject to fluctuations and inflation.</a:t>
            </a:r>
          </a:p>
          <a:p>
            <a:r>
              <a:rPr lang="en-US" sz="1400" dirty="0"/>
              <a:t>2) Depending on the climate and weather conditions of the region, identical generating facilities generate different profits. For example, the same number of solar panels installed in different locations will generate different profits for the owner.</a:t>
            </a:r>
            <a:endParaRPr lang="ru-RU" sz="1400" dirty="0"/>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title"/>
            <p:custDataLst>
              <p:tags r:id="rId2"/>
            </p:custDataLst>
          </p:nvPr>
        </p:nvSpPr>
        <p:spPr/>
        <p:txBody>
          <a:bodyPr anchor="b"/>
          <a:lstStyle/>
          <a:p>
            <a:r>
              <a:rPr lang="en-US" altLang="zh-CN" dirty="0">
                <a:latin typeface="Alibaba PuHuiTi 2.0 75 SemiBold" panose="00020600040101010101" charset="-122"/>
                <a:ea typeface="Alibaba PuHuiTi 2.0 75 SemiBold" panose="00020600040101010101" charset="-122"/>
              </a:rPr>
              <a:t> </a:t>
            </a:r>
            <a:r>
              <a:rPr lang="en-US" altLang="zh-CN" sz="3600" dirty="0">
                <a:solidFill>
                  <a:schemeClr val="bg1"/>
                </a:solidFill>
                <a:latin typeface="微软雅黑" panose="020B0503020204020204" charset="-122"/>
                <a:ea typeface="微软雅黑" panose="020B0503020204020204" charset="-122"/>
                <a:sym typeface="+mn-ea"/>
              </a:rPr>
              <a:t>The solution we offer.</a:t>
            </a:r>
            <a:r>
              <a:rPr lang="zh-CN" altLang="en-US" sz="3600" dirty="0">
                <a:solidFill>
                  <a:schemeClr val="bg1"/>
                </a:solidFill>
                <a:latin typeface="微软雅黑" panose="020B0503020204020204" charset="-122"/>
                <a:ea typeface="微软雅黑" panose="020B0503020204020204" charset="-122"/>
                <a:sym typeface="+mn-ea"/>
              </a:rPr>
              <a:t/>
            </a:r>
            <a:br>
              <a:rPr lang="zh-CN" altLang="en-US" sz="3600" dirty="0">
                <a:solidFill>
                  <a:schemeClr val="bg1"/>
                </a:solidFill>
                <a:latin typeface="微软雅黑" panose="020B0503020204020204" charset="-122"/>
                <a:ea typeface="微软雅黑" panose="020B0503020204020204" charset="-122"/>
                <a:sym typeface="+mn-ea"/>
              </a:rPr>
            </a:br>
            <a:endParaRPr lang="en-US" altLang="zh-CN" sz="3600" dirty="0">
              <a:solidFill>
                <a:schemeClr val="bg1"/>
              </a:solidFill>
              <a:latin typeface="Alibaba PuHuiTi 2.0 75 SemiBold" panose="00020600040101010101" charset="-122"/>
              <a:ea typeface="Alibaba PuHuiTi 2.0 75 SemiBold" panose="00020600040101010101" charset="-122"/>
            </a:endParaRPr>
          </a:p>
        </p:txBody>
      </p:sp>
      <p:sp>
        <p:nvSpPr>
          <p:cNvPr id="6" name="节编号"/>
          <p:cNvSpPr>
            <a:spLocks noGrp="1"/>
          </p:cNvSpPr>
          <p:nvPr>
            <p:ph type="body" sz="quarter" idx="13"/>
            <p:custDataLst>
              <p:tags r:id="rId3"/>
            </p:custDataLst>
          </p:nvPr>
        </p:nvSpPr>
        <p:spPr/>
        <p:txBody>
          <a:bodyPr/>
          <a:lstStyle/>
          <a:p>
            <a:r>
              <a:rPr lang="en-US" altLang="zh-CN" sz="6600" dirty="0" smtClean="0">
                <a:latin typeface="Alibaba PuHuiTi 3.0 105 Heavy" panose="00020600040101010101" charset="-122"/>
                <a:ea typeface="Alibaba PuHuiTi 3.0 105 Heavy" panose="00020600040101010101" charset="-122"/>
              </a:rPr>
              <a:t>0</a:t>
            </a:r>
            <a:r>
              <a:rPr lang="ru-RU" altLang="zh-CN" sz="6600" dirty="0" smtClean="0">
                <a:latin typeface="Alibaba PuHuiTi 3.0 105 Heavy" panose="00020600040101010101" charset="-122"/>
                <a:ea typeface="Alibaba PuHuiTi 3.0 105 Heavy" panose="00020600040101010101" charset="-122"/>
              </a:rPr>
              <a:t>2</a:t>
            </a:r>
            <a:endParaRPr lang="en-US" altLang="zh-CN" sz="6600" dirty="0">
              <a:latin typeface="Alibaba PuHuiTi 3.0 105 Heavy" panose="00020600040101010101" charset="-122"/>
              <a:ea typeface="Alibaba PuHuiTi 3.0 105 Heavy" panose="00020600040101010101" charset="-122"/>
            </a:endParaRPr>
          </a:p>
        </p:txBody>
      </p:sp>
    </p:spTree>
    <p:custDataLst>
      <p:tags r:id="rId1"/>
    </p:custDataLst>
    <p:extLst>
      <p:ext uri="{BB962C8B-B14F-4D97-AF65-F5344CB8AC3E}">
        <p14:creationId xmlns:p14="http://schemas.microsoft.com/office/powerpoint/2010/main" val="3652975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5" name="文本框 4"/>
          <p:cNvSpPr txBox="1"/>
          <p:nvPr>
            <p:custDataLst>
              <p:tags r:id="rId2"/>
            </p:custDataLst>
          </p:nvPr>
        </p:nvSpPr>
        <p:spPr>
          <a:xfrm>
            <a:off x="810260" y="334298"/>
            <a:ext cx="5695315" cy="400110"/>
          </a:xfrm>
          <a:prstGeom prst="rect">
            <a:avLst/>
          </a:prstGeom>
          <a:noFill/>
        </p:spPr>
        <p:txBody>
          <a:bodyPr wrap="square" anchor="ctr">
            <a:spAutoFit/>
          </a:bodyPr>
          <a:lstStyle/>
          <a:p>
            <a:pPr>
              <a:lnSpc>
                <a:spcPct val="100000"/>
              </a:lnSpc>
              <a:buClrTx/>
              <a:buSzTx/>
              <a:buFontTx/>
            </a:pPr>
            <a:r>
              <a:rPr lang="en-US" altLang="zh-CN" sz="20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rPr>
              <a:t>The solution we offer.</a:t>
            </a:r>
            <a:endParaRPr lang="zh-CN" altLang="en-US" sz="20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endParaRPr>
          </a:p>
        </p:txBody>
      </p:sp>
      <p:sp>
        <p:nvSpPr>
          <p:cNvPr id="21" name="椭圆 20"/>
          <p:cNvSpPr/>
          <p:nvPr>
            <p:custDataLst>
              <p:tags r:id="rId3"/>
            </p:custDataLst>
          </p:nvPr>
        </p:nvSpPr>
        <p:spPr>
          <a:xfrm>
            <a:off x="219710" y="232410"/>
            <a:ext cx="517525" cy="517525"/>
          </a:xfrm>
          <a:prstGeom prst="ellipse">
            <a:avLst/>
          </a:prstGeom>
          <a:gradFill flip="none" rotWithShape="1">
            <a:gsLst>
              <a:gs pos="100000">
                <a:srgbClr val="0075CF"/>
              </a:gs>
              <a:gs pos="0">
                <a:srgbClr val="0075CF"/>
              </a:gs>
              <a:gs pos="76000">
                <a:srgbClr val="0D4DB3"/>
              </a:gs>
            </a:gsLst>
            <a:path path="circle">
              <a:fillToRect r="100000" b="100000"/>
            </a:path>
            <a:tileRect l="-100000" t="-100000"/>
          </a:gradFill>
          <a:ln>
            <a:noFill/>
          </a:ln>
          <a:effectLst>
            <a:outerShdw blurRad="190500" dist="190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000" b="1" dirty="0" smtClean="0">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rPr>
              <a:t>0</a:t>
            </a:r>
            <a:r>
              <a:rPr lang="ru-RU" altLang="zh-CN" sz="2000" b="1" dirty="0" smtClean="0">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rPr>
              <a:t>2</a:t>
            </a:r>
            <a:endParaRPr lang="en-US" altLang="zh-CN" sz="2000" b="1" dirty="0">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endParaRPr>
          </a:p>
        </p:txBody>
      </p:sp>
      <p:pic>
        <p:nvPicPr>
          <p:cNvPr id="3" name="图片 2" descr="e0f77ff1f772b668d37e5714e944aeb0"/>
          <p:cNvPicPr>
            <a:picLocks noChangeAspect="1"/>
          </p:cNvPicPr>
          <p:nvPr/>
        </p:nvPicPr>
        <p:blipFill>
          <a:blip r:embed="rId6"/>
          <a:stretch>
            <a:fillRect/>
          </a:stretch>
        </p:blipFill>
        <p:spPr>
          <a:xfrm>
            <a:off x="6579235" y="232410"/>
            <a:ext cx="2403475" cy="328930"/>
          </a:xfrm>
          <a:prstGeom prst="rect">
            <a:avLst/>
          </a:prstGeom>
        </p:spPr>
      </p:pic>
      <p:sp>
        <p:nvSpPr>
          <p:cNvPr id="4" name="Прямоугольник 3"/>
          <p:cNvSpPr/>
          <p:nvPr/>
        </p:nvSpPr>
        <p:spPr>
          <a:xfrm>
            <a:off x="635042" y="925145"/>
            <a:ext cx="7925818" cy="2246769"/>
          </a:xfrm>
          <a:prstGeom prst="rect">
            <a:avLst/>
          </a:prstGeom>
        </p:spPr>
        <p:txBody>
          <a:bodyPr wrap="square" anchor="b">
            <a:spAutoFit/>
          </a:bodyPr>
          <a:lstStyle/>
          <a:p>
            <a:r>
              <a:rPr lang="en-US" sz="1400" dirty="0"/>
              <a:t>The output of any generating facility (in our case, a solar power plant) is electricity (kWh), a commodity that can't be "poured into a bucket" and constantly transferred. However, we can transfer profits from electricity sales (tokenized profits). Considering the fact that the global financial system is already developing along the path of digital financial assets, digital currencies, </a:t>
            </a:r>
            <a:r>
              <a:rPr lang="en-US" sz="1400" dirty="0" err="1"/>
              <a:t>stablecoins</a:t>
            </a:r>
            <a:r>
              <a:rPr lang="en-US" sz="1400" dirty="0"/>
              <a:t>, and hybrid digital rights, we can create a measure of value that reflects the operation of a generating facility... Web3 ELECTRIC POWER EXCHANGE will allow owners of generating capacity in BRICS countries to lock in profits from electricity sales in the KILOWATTCOIN (KW) </a:t>
            </a:r>
            <a:r>
              <a:rPr lang="en-US" sz="1400" dirty="0" err="1"/>
              <a:t>stablecoin</a:t>
            </a:r>
            <a:r>
              <a:rPr lang="en-US" sz="1400" dirty="0"/>
              <a:t> and sell (transfer) it to other market participants. This means transferring (selling) tokenized profits from electricity sales to regions where physical kWh is more expensive (one scenario).</a:t>
            </a:r>
            <a:endParaRPr lang="ru-RU" sz="1400" dirty="0"/>
          </a:p>
        </p:txBody>
      </p:sp>
    </p:spTree>
    <p:custDataLst>
      <p:tags r:id="rId1"/>
    </p:custDataLst>
    <p:extLst>
      <p:ext uri="{BB962C8B-B14F-4D97-AF65-F5344CB8AC3E}">
        <p14:creationId xmlns:p14="http://schemas.microsoft.com/office/powerpoint/2010/main" val="3228953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5" name="文本框 4"/>
          <p:cNvSpPr txBox="1"/>
          <p:nvPr>
            <p:custDataLst>
              <p:tags r:id="rId2"/>
            </p:custDataLst>
          </p:nvPr>
        </p:nvSpPr>
        <p:spPr>
          <a:xfrm>
            <a:off x="810260" y="334298"/>
            <a:ext cx="5695315" cy="400110"/>
          </a:xfrm>
          <a:prstGeom prst="rect">
            <a:avLst/>
          </a:prstGeom>
          <a:noFill/>
        </p:spPr>
        <p:txBody>
          <a:bodyPr wrap="square" anchor="ctr">
            <a:spAutoFit/>
          </a:bodyPr>
          <a:lstStyle/>
          <a:p>
            <a:pPr>
              <a:lnSpc>
                <a:spcPct val="100000"/>
              </a:lnSpc>
              <a:buClrTx/>
              <a:buSzTx/>
              <a:buFontTx/>
            </a:pPr>
            <a:r>
              <a:rPr lang="en-US" altLang="zh-CN" sz="20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rPr>
              <a:t>The solution we offer.</a:t>
            </a:r>
            <a:endParaRPr lang="zh-CN" altLang="en-US" sz="20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endParaRPr>
          </a:p>
        </p:txBody>
      </p:sp>
      <p:sp>
        <p:nvSpPr>
          <p:cNvPr id="21" name="椭圆 20"/>
          <p:cNvSpPr/>
          <p:nvPr>
            <p:custDataLst>
              <p:tags r:id="rId3"/>
            </p:custDataLst>
          </p:nvPr>
        </p:nvSpPr>
        <p:spPr>
          <a:xfrm>
            <a:off x="219710" y="232410"/>
            <a:ext cx="517525" cy="517525"/>
          </a:xfrm>
          <a:prstGeom prst="ellipse">
            <a:avLst/>
          </a:prstGeom>
          <a:gradFill flip="none" rotWithShape="1">
            <a:gsLst>
              <a:gs pos="100000">
                <a:srgbClr val="0075CF"/>
              </a:gs>
              <a:gs pos="0">
                <a:srgbClr val="0075CF"/>
              </a:gs>
              <a:gs pos="76000">
                <a:srgbClr val="0D4DB3"/>
              </a:gs>
            </a:gsLst>
            <a:path path="circle">
              <a:fillToRect r="100000" b="100000"/>
            </a:path>
            <a:tileRect l="-100000" t="-100000"/>
          </a:gradFill>
          <a:ln>
            <a:noFill/>
          </a:ln>
          <a:effectLst>
            <a:outerShdw blurRad="190500" dist="190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000" b="1" dirty="0" smtClean="0">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rPr>
              <a:t>0</a:t>
            </a:r>
            <a:r>
              <a:rPr lang="ru-RU" altLang="zh-CN" sz="2000" b="1" dirty="0" smtClean="0">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rPr>
              <a:t>2</a:t>
            </a:r>
            <a:endParaRPr lang="en-US" altLang="zh-CN" sz="2000" b="1" dirty="0">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endParaRPr>
          </a:p>
        </p:txBody>
      </p:sp>
      <p:pic>
        <p:nvPicPr>
          <p:cNvPr id="3" name="图片 2" descr="e0f77ff1f772b668d37e5714e944aeb0"/>
          <p:cNvPicPr>
            <a:picLocks noChangeAspect="1"/>
          </p:cNvPicPr>
          <p:nvPr/>
        </p:nvPicPr>
        <p:blipFill>
          <a:blip r:embed="rId6"/>
          <a:stretch>
            <a:fillRect/>
          </a:stretch>
        </p:blipFill>
        <p:spPr>
          <a:xfrm>
            <a:off x="6579235" y="232410"/>
            <a:ext cx="2403475" cy="328930"/>
          </a:xfrm>
          <a:prstGeom prst="rect">
            <a:avLst/>
          </a:prstGeom>
        </p:spPr>
      </p:pic>
      <p:sp>
        <p:nvSpPr>
          <p:cNvPr id="9" name="Прямоугольник 8"/>
          <p:cNvSpPr/>
          <p:nvPr/>
        </p:nvSpPr>
        <p:spPr>
          <a:xfrm>
            <a:off x="549556" y="807366"/>
            <a:ext cx="8231126" cy="3754874"/>
          </a:xfrm>
          <a:prstGeom prst="rect">
            <a:avLst/>
          </a:prstGeom>
        </p:spPr>
        <p:txBody>
          <a:bodyPr wrap="square">
            <a:spAutoFit/>
          </a:bodyPr>
          <a:lstStyle/>
          <a:p>
            <a:r>
              <a:rPr lang="en-US" sz="1400" dirty="0"/>
              <a:t>Building a custom </a:t>
            </a:r>
            <a:r>
              <a:rPr lang="en-US" sz="1400" dirty="0" err="1"/>
              <a:t>blockchain</a:t>
            </a:r>
            <a:r>
              <a:rPr lang="en-US" sz="1400" dirty="0"/>
              <a:t> based on the Cosmos ecosystem with full EVM compatibility, enabling the use of standard </a:t>
            </a:r>
            <a:r>
              <a:rPr lang="en-US" sz="1400" dirty="0" err="1"/>
              <a:t>Ethereum</a:t>
            </a:r>
            <a:r>
              <a:rPr lang="en-US" sz="1400" dirty="0"/>
              <a:t> tools and Solidity smart contracts. The network token is KW (KILOWATTCOIN), a </a:t>
            </a:r>
            <a:r>
              <a:rPr lang="en-US" sz="1400" dirty="0" err="1"/>
              <a:t>stablecoin</a:t>
            </a:r>
            <a:r>
              <a:rPr lang="en-US" sz="1400" dirty="0"/>
              <a:t> that represents the economic value of generated electricity (the number of KW tokens used varies depending on the generation facility category).</a:t>
            </a:r>
          </a:p>
          <a:p>
            <a:r>
              <a:rPr lang="en-US" sz="1400" dirty="0"/>
              <a:t>The </a:t>
            </a:r>
            <a:r>
              <a:rPr lang="en-US" sz="1400" dirty="0" err="1"/>
              <a:t>blockchain</a:t>
            </a:r>
            <a:r>
              <a:rPr lang="en-US" sz="1400" dirty="0"/>
              <a:t> includes its own decentralized ELECTRICITY AND POWER EXCHANGE. After signing an electricity purchase and sale agreement with a distribution company, the owner of the generating facilities registers an electricity meter (device) with Wi-Fi data transfer capability and creates a personal account linking a bank card and </a:t>
            </a:r>
            <a:r>
              <a:rPr lang="en-US" sz="1400" dirty="0" err="1"/>
              <a:t>cryptocurrency</a:t>
            </a:r>
            <a:r>
              <a:rPr lang="en-US" sz="1400" dirty="0"/>
              <a:t> wallet. Data from the electricity meter (device) is sent to an intermediate relay service, which processes the data for accuracy and sends the transaction to the </a:t>
            </a:r>
            <a:r>
              <a:rPr lang="en-US" sz="1400" dirty="0" err="1"/>
              <a:t>blockchain</a:t>
            </a:r>
            <a:r>
              <a:rPr lang="en-US" sz="1400" dirty="0"/>
              <a:t>. The smart contract implements the basic verification logic: it verifies the cryptographic signature of the device (electricity meter) according to the EIP-712 standard, ensures that it is registered in the system, and that the declared volume of electricity generated does not exceed the installed capacity of the generating facility. Based on the data received from the electricity meter, the distribution company pays the owner of the generating facility(</a:t>
            </a:r>
            <a:r>
              <a:rPr lang="en-US" sz="1400" dirty="0" err="1"/>
              <a:t>ies</a:t>
            </a:r>
            <a:r>
              <a:rPr lang="en-US" sz="1400" dirty="0"/>
              <a:t>) funds to their bank card.</a:t>
            </a:r>
          </a:p>
          <a:p>
            <a:r>
              <a:rPr lang="en-US" sz="1400" dirty="0"/>
              <a:t>The owner of the generating facility(</a:t>
            </a:r>
            <a:r>
              <a:rPr lang="en-US" sz="1400" dirty="0" err="1"/>
              <a:t>ies</a:t>
            </a:r>
            <a:r>
              <a:rPr lang="en-US" sz="1400" dirty="0"/>
              <a:t>) uses the resulting profit to purchase the KW token (</a:t>
            </a:r>
            <a:r>
              <a:rPr lang="en-US" sz="1400" dirty="0" err="1"/>
              <a:t>stablecoin</a:t>
            </a:r>
            <a:r>
              <a:rPr lang="en-US" sz="1400" dirty="0"/>
              <a:t>) and lists it for sale (on the order book) or transfers it to another trading participant.</a:t>
            </a:r>
            <a:endParaRPr lang="ru-RU" sz="1400" dirty="0"/>
          </a:p>
        </p:txBody>
      </p:sp>
    </p:spTree>
    <p:custDataLst>
      <p:tags r:id="rId1"/>
    </p:custDataLst>
    <p:extLst>
      <p:ext uri="{BB962C8B-B14F-4D97-AF65-F5344CB8AC3E}">
        <p14:creationId xmlns:p14="http://schemas.microsoft.com/office/powerpoint/2010/main" val="814219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title"/>
            <p:custDataLst>
              <p:tags r:id="rId2"/>
            </p:custDataLst>
          </p:nvPr>
        </p:nvSpPr>
        <p:spPr/>
        <p:txBody>
          <a:bodyPr anchor="b"/>
          <a:lstStyle/>
          <a:p>
            <a:r>
              <a:rPr lang="en-US" altLang="zh-CN" dirty="0">
                <a:latin typeface="Alibaba PuHuiTi 2.0 75 SemiBold" panose="00020600040101010101" charset="-122"/>
                <a:ea typeface="Alibaba PuHuiTi 2.0 75 SemiBold" panose="00020600040101010101" charset="-122"/>
              </a:rPr>
              <a:t> </a:t>
            </a:r>
            <a:r>
              <a:rPr lang="en-US" altLang="zh-CN" sz="3600" dirty="0">
                <a:solidFill>
                  <a:srgbClr val="FFFFFF"/>
                </a:solidFill>
                <a:latin typeface="微软雅黑" panose="020B0503020204020204" charset="-122"/>
                <a:ea typeface="微软雅黑" panose="020B0503020204020204" charset="-122"/>
                <a:sym typeface="+mn-ea"/>
              </a:rPr>
              <a:t>Commercialization.</a:t>
            </a:r>
            <a:r>
              <a:rPr lang="zh-CN" altLang="en-US" sz="36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rPr>
              <a:t/>
            </a:r>
            <a:br>
              <a:rPr lang="zh-CN" altLang="en-US" sz="36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rPr>
            </a:br>
            <a:endParaRPr lang="en-US" altLang="zh-CN" sz="3600" dirty="0">
              <a:latin typeface="Alibaba PuHuiTi 2.0 75 SemiBold" panose="00020600040101010101" charset="-122"/>
              <a:ea typeface="Alibaba PuHuiTi 2.0 75 SemiBold" panose="00020600040101010101" charset="-122"/>
            </a:endParaRPr>
          </a:p>
        </p:txBody>
      </p:sp>
      <p:sp>
        <p:nvSpPr>
          <p:cNvPr id="6" name="节编号"/>
          <p:cNvSpPr>
            <a:spLocks noGrp="1"/>
          </p:cNvSpPr>
          <p:nvPr>
            <p:ph type="body" sz="quarter" idx="13"/>
            <p:custDataLst>
              <p:tags r:id="rId3"/>
            </p:custDataLst>
          </p:nvPr>
        </p:nvSpPr>
        <p:spPr/>
        <p:txBody>
          <a:bodyPr/>
          <a:lstStyle/>
          <a:p>
            <a:r>
              <a:rPr lang="en-US" altLang="zh-CN" sz="6600" dirty="0" smtClean="0">
                <a:latin typeface="Alibaba PuHuiTi 3.0 105 Heavy" panose="00020600040101010101" charset="-122"/>
                <a:ea typeface="Alibaba PuHuiTi 3.0 105 Heavy" panose="00020600040101010101" charset="-122"/>
              </a:rPr>
              <a:t>0</a:t>
            </a:r>
            <a:r>
              <a:rPr lang="ru-RU" altLang="zh-CN" sz="6600" dirty="0">
                <a:latin typeface="Alibaba PuHuiTi 3.0 105 Heavy" panose="00020600040101010101" charset="-122"/>
                <a:ea typeface="Alibaba PuHuiTi 3.0 105 Heavy" panose="00020600040101010101" charset="-122"/>
              </a:rPr>
              <a:t>3</a:t>
            </a:r>
            <a:endParaRPr lang="en-US" altLang="zh-CN" sz="6600" dirty="0">
              <a:latin typeface="Alibaba PuHuiTi 3.0 105 Heavy" panose="00020600040101010101" charset="-122"/>
              <a:ea typeface="Alibaba PuHuiTi 3.0 105 Heavy" panose="00020600040101010101" charset="-122"/>
            </a:endParaRPr>
          </a:p>
        </p:txBody>
      </p:sp>
    </p:spTree>
    <p:custDataLst>
      <p:tags r:id="rId1"/>
    </p:custDataLst>
    <p:extLst>
      <p:ext uri="{BB962C8B-B14F-4D97-AF65-F5344CB8AC3E}">
        <p14:creationId xmlns:p14="http://schemas.microsoft.com/office/powerpoint/2010/main" val="2275199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5" name="文本框 4"/>
          <p:cNvSpPr txBox="1"/>
          <p:nvPr>
            <p:custDataLst>
              <p:tags r:id="rId2"/>
            </p:custDataLst>
          </p:nvPr>
        </p:nvSpPr>
        <p:spPr>
          <a:xfrm>
            <a:off x="810260" y="334298"/>
            <a:ext cx="5695315" cy="400110"/>
          </a:xfrm>
          <a:prstGeom prst="rect">
            <a:avLst/>
          </a:prstGeom>
          <a:noFill/>
        </p:spPr>
        <p:txBody>
          <a:bodyPr wrap="square" anchor="ctr">
            <a:spAutoFit/>
          </a:bodyPr>
          <a:lstStyle/>
          <a:p>
            <a:pPr>
              <a:lnSpc>
                <a:spcPct val="100000"/>
              </a:lnSpc>
              <a:buClrTx/>
              <a:buSzTx/>
              <a:buFontTx/>
            </a:pPr>
            <a:r>
              <a:rPr lang="en-US" altLang="zh-CN" sz="20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rPr>
              <a:t>Commercialization.</a:t>
            </a:r>
            <a:endParaRPr lang="zh-CN" altLang="en-US" sz="2000" dirty="0">
              <a:gradFill>
                <a:gsLst>
                  <a:gs pos="0">
                    <a:schemeClr val="tx1">
                      <a:lumMod val="85000"/>
                      <a:lumOff val="15000"/>
                    </a:schemeClr>
                  </a:gs>
                  <a:gs pos="76000">
                    <a:schemeClr val="tx1">
                      <a:lumMod val="95000"/>
                      <a:lumOff val="5000"/>
                    </a:schemeClr>
                  </a:gs>
                </a:gsLst>
                <a:path path="circle">
                  <a:fillToRect r="100000" b="100000"/>
                </a:path>
              </a:gradFill>
              <a:latin typeface="微软雅黑" panose="020B0503020204020204" charset="-122"/>
              <a:ea typeface="微软雅黑" panose="020B0503020204020204" charset="-122"/>
              <a:sym typeface="+mn-ea"/>
            </a:endParaRPr>
          </a:p>
        </p:txBody>
      </p:sp>
      <p:sp>
        <p:nvSpPr>
          <p:cNvPr id="21" name="椭圆 20"/>
          <p:cNvSpPr/>
          <p:nvPr>
            <p:custDataLst>
              <p:tags r:id="rId3"/>
            </p:custDataLst>
          </p:nvPr>
        </p:nvSpPr>
        <p:spPr>
          <a:xfrm>
            <a:off x="219710" y="232410"/>
            <a:ext cx="517525" cy="517525"/>
          </a:xfrm>
          <a:prstGeom prst="ellipse">
            <a:avLst/>
          </a:prstGeom>
          <a:gradFill flip="none" rotWithShape="1">
            <a:gsLst>
              <a:gs pos="100000">
                <a:srgbClr val="0075CF"/>
              </a:gs>
              <a:gs pos="0">
                <a:srgbClr val="0075CF"/>
              </a:gs>
              <a:gs pos="76000">
                <a:srgbClr val="0D4DB3"/>
              </a:gs>
            </a:gsLst>
            <a:path path="circle">
              <a:fillToRect r="100000" b="100000"/>
            </a:path>
            <a:tileRect l="-100000" t="-100000"/>
          </a:gradFill>
          <a:ln>
            <a:noFill/>
          </a:ln>
          <a:effectLst>
            <a:outerShdw blurRad="190500" dist="1905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000" b="1" dirty="0" smtClean="0">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rPr>
              <a:t>0</a:t>
            </a:r>
            <a:r>
              <a:rPr lang="ru-RU" altLang="zh-CN" sz="2000" b="1" dirty="0">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rPr>
              <a:t>3</a:t>
            </a:r>
            <a:endParaRPr lang="en-US" altLang="zh-CN" sz="2000" b="1" dirty="0">
              <a:gradFill>
                <a:gsLst>
                  <a:gs pos="100000">
                    <a:schemeClr val="bg1"/>
                  </a:gs>
                  <a:gs pos="0">
                    <a:schemeClr val="bg1"/>
                  </a:gs>
                </a:gsLst>
                <a:path path="circle">
                  <a:fillToRect r="100000" b="100000"/>
                </a:path>
              </a:gradFill>
              <a:latin typeface="Alibaba PuHuiTi 3.0 105 Heavy" panose="00020600040101010101" charset="-122"/>
              <a:ea typeface="Alibaba PuHuiTi 3.0 105 Heavy" panose="00020600040101010101" charset="-122"/>
            </a:endParaRPr>
          </a:p>
        </p:txBody>
      </p:sp>
      <p:pic>
        <p:nvPicPr>
          <p:cNvPr id="3" name="图片 2" descr="e0f77ff1f772b668d37e5714e944aeb0"/>
          <p:cNvPicPr>
            <a:picLocks noChangeAspect="1"/>
          </p:cNvPicPr>
          <p:nvPr/>
        </p:nvPicPr>
        <p:blipFill>
          <a:blip r:embed="rId6"/>
          <a:stretch>
            <a:fillRect/>
          </a:stretch>
        </p:blipFill>
        <p:spPr>
          <a:xfrm>
            <a:off x="6579235" y="232410"/>
            <a:ext cx="2403475" cy="328930"/>
          </a:xfrm>
          <a:prstGeom prst="rect">
            <a:avLst/>
          </a:prstGeom>
        </p:spPr>
      </p:pic>
      <p:sp>
        <p:nvSpPr>
          <p:cNvPr id="7" name="Прямоугольник 6"/>
          <p:cNvSpPr/>
          <p:nvPr/>
        </p:nvSpPr>
        <p:spPr>
          <a:xfrm>
            <a:off x="879289" y="796220"/>
            <a:ext cx="7388475" cy="3539431"/>
          </a:xfrm>
          <a:prstGeom prst="rect">
            <a:avLst/>
          </a:prstGeom>
        </p:spPr>
        <p:txBody>
          <a:bodyPr wrap="square">
            <a:spAutoFit/>
          </a:bodyPr>
          <a:lstStyle/>
          <a:p>
            <a:r>
              <a:rPr lang="en-US" sz="1400" b="1" dirty="0"/>
              <a:t>Our own network of solar power plants with a capacity of up to 15 kW.</a:t>
            </a:r>
          </a:p>
          <a:p>
            <a:endParaRPr lang="en-US" sz="1400" dirty="0"/>
          </a:p>
          <a:p>
            <a:r>
              <a:rPr lang="en-US" sz="1400" dirty="0"/>
              <a:t>Profits in this area are generated by revenues from electricity sales and from the subsequent sale of the generating facility(</a:t>
            </a:r>
            <a:r>
              <a:rPr lang="en-US" sz="1400" dirty="0" err="1"/>
              <a:t>ies</a:t>
            </a:r>
            <a:r>
              <a:rPr lang="en-US" sz="1400" dirty="0"/>
              <a:t>) (in our case, the land plot with the solar power plant).</a:t>
            </a:r>
          </a:p>
          <a:p>
            <a:r>
              <a:rPr lang="en-US" sz="1400" dirty="0"/>
              <a:t>The laws of many countries allow individuals and legal entities to install generating facilities (solar power plants, wind turbines, and other power sources) on their land plots and sell the generated electricity to the grid, thereby ensuring a guaranteed sales market and, consequently, the expected level of profit. From a marketing perspective, our concept is attractive because the end consumer (the ultimate owner of the generating facility), having taken out a bank loan and purchased a land plot with a solar power plant from us, can partially or fully (depending on the down payment) repay the loan with proceeds from the sale of electricity. For the banking sector, this is a guarantee that the borrower will repay the loan, and for us, as a project, it is a guarantee that we will be able to sell the generating facility (the land plot with the solar power plant) relatively quickly and distribute the profits among investors.</a:t>
            </a:r>
            <a:endParaRPr lang="ru-RU" sz="1400" dirty="0"/>
          </a:p>
        </p:txBody>
      </p:sp>
    </p:spTree>
    <p:custDataLst>
      <p:tags r:id="rId1"/>
    </p:custDataLst>
    <p:extLst>
      <p:ext uri="{BB962C8B-B14F-4D97-AF65-F5344CB8AC3E}">
        <p14:creationId xmlns:p14="http://schemas.microsoft.com/office/powerpoint/2010/main" val="2902431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ODNkZTEwZWJkZTI1ZjY1YWE2MjQyOWUyMzYxMzc2MWQifQ=="/>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SLIDE_ID" val="custom20231820_7"/>
  <p:tag name="KSO_WM_TEMPLATE_SUBCATEGORY" val="29"/>
  <p:tag name="KSO_WM_TEMPLATE_MASTER_TYPE" val="0"/>
  <p:tag name="KSO_WM_TEMPLATE_COLOR_TYPE" val="0"/>
  <p:tag name="KSO_WM_SLIDE_ITEM_CNT" val="0"/>
  <p:tag name="KSO_WM_SLIDE_INDEX" val="7"/>
  <p:tag name="KSO_WM_TAG_VERSION" val="3.0"/>
  <p:tag name="KSO_WM_BEAUTIFY_FLAG" val="#wm#"/>
  <p:tag name="KSO_WM_TEMPLATE_CATEGORY" val="custom"/>
  <p:tag name="KSO_WM_TEMPLATE_INDEX" val="20231820"/>
  <p:tag name="KSO_WM_SLIDE_TYPE" val="sectionTitle"/>
  <p:tag name="KSO_WM_SLIDE_SUBTYPE" val="pureTxt"/>
  <p:tag name="KSO_WM_SLIDE_LAYOUT" val="a_e"/>
  <p:tag name="KSO_WM_SLIDE_LAYOUT_CNT" val="1_1"/>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1820_7*a*1"/>
  <p:tag name="KSO_WM_TEMPLATE_CATEGORY" val="custom"/>
  <p:tag name="KSO_WM_TEMPLATE_INDEX" val="20231820"/>
  <p:tag name="KSO_WM_UNIT_LAYERLEVEL" val="1"/>
  <p:tag name="KSO_WM_TAG_VERSION" val="3.0"/>
  <p:tag name="KSO_WM_BEAUTIFY_FLAG" val="#wm#"/>
  <p:tag name="KSO_WM_UNIT_ISCONTENTSTITLE" val="0"/>
  <p:tag name="KSO_WM_UNIT_ISNUMDGMTITLE" val="0"/>
  <p:tag name="KSO_WM_UNIT_NOCLEAR" val="0"/>
  <p:tag name="KSO_WM_UNIT_VALUE" val="14"/>
  <p:tag name="KSO_WM_UNIT_TYPE" val="a"/>
  <p:tag name="KSO_WM_UNIT_INDEX" val="1"/>
  <p:tag name="KSO_WM_UNIT_PRESET_TEXT" val="添加章节标题"/>
  <p:tag name="KSO_WM_UNIT_TEXT_TYPE" val="1"/>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ID" val="custom20231820_7*e*1"/>
  <p:tag name="KSO_WM_TEMPLATE_CATEGORY" val="custom"/>
  <p:tag name="KSO_WM_TEMPLATE_INDEX" val="20231820"/>
  <p:tag name="KSO_WM_UNIT_LAYERLEVEL" val="1"/>
  <p:tag name="KSO_WM_TAG_VERSION" val="3.0"/>
  <p:tag name="KSO_WM_BEAUTIFY_FLAG" val="#wm#"/>
  <p:tag name="KSO_WM_UNIT_NOCLEAR" val="0"/>
  <p:tag name="KSO_WM_UNIT_VALUE" val="13"/>
  <p:tag name="KSO_WM_UNIT_TYPE" val="e"/>
  <p:tag name="KSO_WM_UNIT_INDEX" val="1"/>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6.xml><?xml version="1.0" encoding="utf-8"?>
<p:tagLst xmlns:a="http://schemas.openxmlformats.org/drawingml/2006/main" xmlns:r="http://schemas.openxmlformats.org/officeDocument/2006/relationships" xmlns:p="http://schemas.openxmlformats.org/presentationml/2006/main">
  <p:tag name="KSO_WM_SLIDE_ID" val="custom20231820_7"/>
  <p:tag name="KSO_WM_TEMPLATE_SUBCATEGORY" val="29"/>
  <p:tag name="KSO_WM_TEMPLATE_MASTER_TYPE" val="0"/>
  <p:tag name="KSO_WM_TEMPLATE_COLOR_TYPE" val="0"/>
  <p:tag name="KSO_WM_SLIDE_ITEM_CNT" val="0"/>
  <p:tag name="KSO_WM_SLIDE_INDEX" val="7"/>
  <p:tag name="KSO_WM_TAG_VERSION" val="3.0"/>
  <p:tag name="KSO_WM_BEAUTIFY_FLAG" val="#wm#"/>
  <p:tag name="KSO_WM_TEMPLATE_CATEGORY" val="custom"/>
  <p:tag name="KSO_WM_TEMPLATE_INDEX" val="20231820"/>
  <p:tag name="KSO_WM_SLIDE_TYPE" val="sectionTitle"/>
  <p:tag name="KSO_WM_SLIDE_SUBTYPE" val="pureTxt"/>
  <p:tag name="KSO_WM_SLIDE_LAYOUT" val="a_e"/>
  <p:tag name="KSO_WM_SLIDE_LAYOUT_CNT" val="1_1"/>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1820_7*a*1"/>
  <p:tag name="KSO_WM_TEMPLATE_CATEGORY" val="custom"/>
  <p:tag name="KSO_WM_TEMPLATE_INDEX" val="20231820"/>
  <p:tag name="KSO_WM_UNIT_LAYERLEVEL" val="1"/>
  <p:tag name="KSO_WM_TAG_VERSION" val="3.0"/>
  <p:tag name="KSO_WM_BEAUTIFY_FLAG" val="#wm#"/>
  <p:tag name="KSO_WM_UNIT_ISCONTENTSTITLE" val="0"/>
  <p:tag name="KSO_WM_UNIT_ISNUMDGMTITLE" val="0"/>
  <p:tag name="KSO_WM_UNIT_NOCLEAR" val="0"/>
  <p:tag name="KSO_WM_UNIT_VALUE" val="14"/>
  <p:tag name="KSO_WM_UNIT_TYPE" val="a"/>
  <p:tag name="KSO_WM_UNIT_INDEX" val="1"/>
  <p:tag name="KSO_WM_UNIT_PRESET_TEXT" val="添加章节标题"/>
  <p:tag name="KSO_WM_UNIT_TEXT_TYPE" val="1"/>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ID" val="custom20231820_7*e*1"/>
  <p:tag name="KSO_WM_TEMPLATE_CATEGORY" val="custom"/>
  <p:tag name="KSO_WM_TEMPLATE_INDEX" val="20231820"/>
  <p:tag name="KSO_WM_UNIT_LAYERLEVEL" val="1"/>
  <p:tag name="KSO_WM_TAG_VERSION" val="3.0"/>
  <p:tag name="KSO_WM_BEAUTIFY_FLAG" val="#wm#"/>
  <p:tag name="KSO_WM_UNIT_NOCLEAR" val="0"/>
  <p:tag name="KSO_WM_UNIT_VALUE" val="13"/>
  <p:tag name="KSO_WM_UNIT_TYPE" val="e"/>
  <p:tag name="KSO_WM_UNIT_INDEX" val="1"/>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5.xml><?xml version="1.0" encoding="utf-8"?>
<p:tagLst xmlns:a="http://schemas.openxmlformats.org/drawingml/2006/main" xmlns:r="http://schemas.openxmlformats.org/officeDocument/2006/relationships" xmlns:p="http://schemas.openxmlformats.org/presentationml/2006/main">
  <p:tag name="KSO_WM_SLIDE_ID" val="custom20231820_7"/>
  <p:tag name="KSO_WM_TEMPLATE_SUBCATEGORY" val="29"/>
  <p:tag name="KSO_WM_TEMPLATE_MASTER_TYPE" val="0"/>
  <p:tag name="KSO_WM_TEMPLATE_COLOR_TYPE" val="0"/>
  <p:tag name="KSO_WM_SLIDE_ITEM_CNT" val="0"/>
  <p:tag name="KSO_WM_SLIDE_INDEX" val="7"/>
  <p:tag name="KSO_WM_TAG_VERSION" val="3.0"/>
  <p:tag name="KSO_WM_BEAUTIFY_FLAG" val="#wm#"/>
  <p:tag name="KSO_WM_TEMPLATE_CATEGORY" val="custom"/>
  <p:tag name="KSO_WM_TEMPLATE_INDEX" val="20231820"/>
  <p:tag name="KSO_WM_SLIDE_TYPE" val="sectionTitle"/>
  <p:tag name="KSO_WM_SLIDE_SUBTYPE" val="pureTxt"/>
  <p:tag name="KSO_WM_SLIDE_LAYOUT" val="a_e"/>
  <p:tag name="KSO_WM_SLIDE_LAYOUT_CNT" val="1_1"/>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1820_7*a*1"/>
  <p:tag name="KSO_WM_TEMPLATE_CATEGORY" val="custom"/>
  <p:tag name="KSO_WM_TEMPLATE_INDEX" val="20231820"/>
  <p:tag name="KSO_WM_UNIT_LAYERLEVEL" val="1"/>
  <p:tag name="KSO_WM_TAG_VERSION" val="3.0"/>
  <p:tag name="KSO_WM_BEAUTIFY_FLAG" val="#wm#"/>
  <p:tag name="KSO_WM_UNIT_ISCONTENTSTITLE" val="0"/>
  <p:tag name="KSO_WM_UNIT_ISNUMDGMTITLE" val="0"/>
  <p:tag name="KSO_WM_UNIT_NOCLEAR" val="0"/>
  <p:tag name="KSO_WM_UNIT_VALUE" val="14"/>
  <p:tag name="KSO_WM_UNIT_TYPE" val="a"/>
  <p:tag name="KSO_WM_UNIT_INDEX" val="1"/>
  <p:tag name="KSO_WM_UNIT_PRESET_TEXT" val="添加章节标题"/>
  <p:tag name="KSO_WM_UNIT_TEXT_TYPE" val="1"/>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ID" val="custom20231820_7*e*1"/>
  <p:tag name="KSO_WM_TEMPLATE_CATEGORY" val="custom"/>
  <p:tag name="KSO_WM_TEMPLATE_INDEX" val="20231820"/>
  <p:tag name="KSO_WM_UNIT_LAYERLEVEL" val="1"/>
  <p:tag name="KSO_WM_TAG_VERSION" val="3.0"/>
  <p:tag name="KSO_WM_BEAUTIFY_FLAG" val="#wm#"/>
  <p:tag name="KSO_WM_UNIT_NOCLEAR" val="0"/>
  <p:tag name="KSO_WM_UNIT_VALUE" val="13"/>
  <p:tag name="KSO_WM_UNIT_TYPE" val="e"/>
  <p:tag name="KSO_WM_UNIT_INDEX" val="1"/>
</p:tagLst>
</file>

<file path=ppt/tags/tag11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4.xml><?xml version="1.0" encoding="utf-8"?>
<p:tagLst xmlns:a="http://schemas.openxmlformats.org/drawingml/2006/main" xmlns:r="http://schemas.openxmlformats.org/officeDocument/2006/relationships" xmlns:p="http://schemas.openxmlformats.org/presentationml/2006/main">
  <p:tag name="KSO_WM_SLIDE_ID" val="custom20231820_7"/>
  <p:tag name="KSO_WM_TEMPLATE_SUBCATEGORY" val="29"/>
  <p:tag name="KSO_WM_TEMPLATE_MASTER_TYPE" val="0"/>
  <p:tag name="KSO_WM_TEMPLATE_COLOR_TYPE" val="0"/>
  <p:tag name="KSO_WM_SLIDE_ITEM_CNT" val="0"/>
  <p:tag name="KSO_WM_SLIDE_INDEX" val="7"/>
  <p:tag name="KSO_WM_TAG_VERSION" val="3.0"/>
  <p:tag name="KSO_WM_BEAUTIFY_FLAG" val="#wm#"/>
  <p:tag name="KSO_WM_TEMPLATE_CATEGORY" val="custom"/>
  <p:tag name="KSO_WM_TEMPLATE_INDEX" val="20231820"/>
  <p:tag name="KSO_WM_SLIDE_TYPE" val="sectionTitle"/>
  <p:tag name="KSO_WM_SLIDE_SUBTYPE" val="pureTxt"/>
  <p:tag name="KSO_WM_SLIDE_LAYOUT" val="a_e"/>
  <p:tag name="KSO_WM_SLIDE_LAYOUT_CNT" val="1_1"/>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1820_7*a*1"/>
  <p:tag name="KSO_WM_TEMPLATE_CATEGORY" val="custom"/>
  <p:tag name="KSO_WM_TEMPLATE_INDEX" val="20231820"/>
  <p:tag name="KSO_WM_UNIT_LAYERLEVEL" val="1"/>
  <p:tag name="KSO_WM_TAG_VERSION" val="3.0"/>
  <p:tag name="KSO_WM_BEAUTIFY_FLAG" val="#wm#"/>
  <p:tag name="KSO_WM_UNIT_ISCONTENTSTITLE" val="0"/>
  <p:tag name="KSO_WM_UNIT_ISNUMDGMTITLE" val="0"/>
  <p:tag name="KSO_WM_UNIT_NOCLEAR" val="0"/>
  <p:tag name="KSO_WM_UNIT_VALUE" val="14"/>
  <p:tag name="KSO_WM_UNIT_TYPE" val="a"/>
  <p:tag name="KSO_WM_UNIT_INDEX" val="1"/>
  <p:tag name="KSO_WM_UNIT_PRESET_TEXT" val="添加章节标题"/>
  <p:tag name="KSO_WM_UNIT_TEXT_TYPE" val="1"/>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ID" val="custom20231820_7*e*1"/>
  <p:tag name="KSO_WM_TEMPLATE_CATEGORY" val="custom"/>
  <p:tag name="KSO_WM_TEMPLATE_INDEX" val="20231820"/>
  <p:tag name="KSO_WM_UNIT_LAYERLEVEL" val="1"/>
  <p:tag name="KSO_WM_TAG_VERSION" val="3.0"/>
  <p:tag name="KSO_WM_BEAUTIFY_FLAG" val="#wm#"/>
  <p:tag name="KSO_WM_UNIT_NOCLEAR" val="0"/>
  <p:tag name="KSO_WM_UNIT_VALUE" val="13"/>
  <p:tag name="KSO_WM_UNIT_TYPE" val="e"/>
  <p:tag name="KSO_WM_UNIT_INDEX" val="1"/>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i*1"/>
  <p:tag name="KSO_WM_UNIT_LAYERLEVEL" val="1"/>
  <p:tag name="KSO_WM_TAG_VERSION" val="3.0"/>
  <p:tag name="KSO_WM_BEAUTIFY_FLAG" val="#wm#"/>
  <p:tag name="KSO_WM_UNIT_TYPE" val="i"/>
  <p:tag name="KSO_WM_UNIT_INDEX" val="1"/>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a*1"/>
  <p:tag name="KSO_WM_UNIT_LAYERLEVEL" val="1"/>
  <p:tag name="KSO_WM_TAG_VERSION" val="1.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 name="KSO_WM_UNIT_VALUE" val="23"/>
  <p:tag name="KSO_WM_TEMPLATE_CATEGORY" val="custom"/>
  <p:tag name="KSO_WM_TEMPLATE_INDEX" val="20231820"/>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1.0"/>
  <p:tag name="KSO_WM_BEAUTIFY_FLAG" val="#wm#"/>
  <p:tag name="KSO_WM_UNIT_SUBTYPE" val="a"/>
  <p:tag name="KSO_WM_UNIT_PRESET_TEXT" val="单击此处编辑母版文本样式&#10;第二级&#10;第三级&#10;第四级&#10;第五级"/>
  <p:tag name="KSO_WM_UNIT_NOCLEAR" val="0"/>
  <p:tag name="KSO_WM_UNIT_TYPE" val="f"/>
  <p:tag name="KSO_WM_UNIT_INDEX" val="1"/>
  <p:tag name="KSO_WM_UNIT_VALUE" val="340"/>
  <p:tag name="KSO_WM_TEMPLATE_CATEGORY" val="custom"/>
  <p:tag name="KSO_WM_TEMPLATE_INDEX" val="20231820"/>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i*2"/>
  <p:tag name="KSO_WM_UNIT_LAYERLEVEL" val="1"/>
  <p:tag name="KSO_WM_TAG_VERSION" val="3.0"/>
  <p:tag name="KSO_WM_BEAUTIFY_FLAG" val="#wm#"/>
  <p:tag name="KSO_WM_UNIT_TYPE" val="i"/>
  <p:tag name="KSO_WM_UNIT_INDEX" val="2"/>
</p:tagLst>
</file>

<file path=ppt/tags/tag71.xml><?xml version="1.0" encoding="utf-8"?>
<p:tagLst xmlns:a="http://schemas.openxmlformats.org/drawingml/2006/main" xmlns:r="http://schemas.openxmlformats.org/officeDocument/2006/relationships" xmlns:p="http://schemas.openxmlformats.org/presentationml/2006/main">
  <p:tag name="KSO_WM_TEMPLATE_SUBCATEGORY" val="29"/>
  <p:tag name="KSO_WM_TEMPLATE_MASTER_TYPE" val="0"/>
  <p:tag name="KSO_WM_TEMPLATE_COLOR_TYPE" val="0"/>
  <p:tag name="KSO_WM_TAG_VERSION" val="3.0"/>
  <p:tag name="KSO_WM_BEAUTIFY_FLAG" val="#wm#"/>
  <p:tag name="KSO_WM_TEMPLATE_CATEGORY" val="custom"/>
  <p:tag name="KSO_WM_TEMPLATE_INDEX" val="20231820"/>
  <p:tag name="KSO_WM_TEMPLATE_THUMBS_INDEX" val="1、9"/>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1"/>
  <p:tag name="KSO_WM_UNIT_LAYERLEVEL" val="1"/>
  <p:tag name="KSO_WM_TAG_VERSION" val="3.0"/>
  <p:tag name="KSO_WM_BEAUTIFY_FLAG" val="#wm#"/>
  <p:tag name="KSO_WM_UNIT_TYPE" val="i"/>
  <p:tag name="KSO_WM_UNIT_INDEX" val="1"/>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2"/>
  <p:tag name="KSO_WM_UNIT_LAYERLEVEL" val="1"/>
  <p:tag name="KSO_WM_TAG_VERSION" val="3.0"/>
  <p:tag name="KSO_WM_BEAUTIFY_FLAG" val="#wm#"/>
  <p:tag name="KSO_WM_UNIT_TYPE" val="i"/>
  <p:tag name="KSO_WM_UNIT_INDEX" val="2"/>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3"/>
  <p:tag name="KSO_WM_UNIT_LAYERLEVEL" val="1"/>
  <p:tag name="KSO_WM_TAG_VERSION" val="3.0"/>
  <p:tag name="KSO_WM_BEAUTIFY_FLAG" val="#wm#"/>
  <p:tag name="KSO_WM_UNIT_TYPE" val="i"/>
  <p:tag name="KSO_WM_UNIT_INDEX" val="3"/>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4"/>
  <p:tag name="KSO_WM_UNIT_LAYERLEVEL" val="1"/>
  <p:tag name="KSO_WM_TAG_VERSION" val="3.0"/>
  <p:tag name="KSO_WM_BEAUTIFY_FLAG" val="#wm#"/>
  <p:tag name="KSO_WM_UNIT_TYPE" val="i"/>
  <p:tag name="KSO_WM_UNIT_INDEX" val="4"/>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14"/>
  <p:tag name="KSO_WM_UNIT_TYPE" val="a"/>
  <p:tag name="KSO_WM_UNIT_INDEX" val="1"/>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ID" val="_4*e*1"/>
  <p:tag name="KSO_WM_UNIT_LAYERLEVEL" val="1"/>
  <p:tag name="KSO_WM_TAG_VERSION" val="3.0"/>
  <p:tag name="KSO_WM_BEAUTIFY_FLAG" val="#wm#"/>
  <p:tag name="KSO_WM_UNIT_PRESET_TEXT" val="节编号"/>
  <p:tag name="KSO_WM_UNIT_NOCLEAR" val="0"/>
  <p:tag name="KSO_WM_UNIT_VALUE" val="13"/>
  <p:tag name="KSO_WM_UNIT_TYPE" val="e"/>
  <p:tag name="KSO_WM_UNIT_INDEX" val="1"/>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111.85,&quot;left&quot;:59.15,&quot;top&quot;:124.65,&quot;width&quot;:563.5}"/>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111.85,&quot;left&quot;:59.15,&quot;top&quot;:124.65,&quot;width&quot;:563.5}"/>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111.85,&quot;left&quot;:59.15,&quot;top&quot;:124.65,&quot;width&quot;:563.5}"/>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111.85,&quot;left&quot;:59.15,&quot;top&quot;:124.65,&quot;width&quot;:563.5}"/>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111.85,&quot;left&quot;:59.15,&quot;top&quot;:124.65,&quot;width&quot;:563.5}"/>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111.85,&quot;left&quot;:59.15,&quot;top&quot;:124.65,&quot;width&quot;:563.5}"/>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111.85,&quot;left&quot;:59.15,&quot;top&quot;:124.65,&quot;width&quot;:563.5}"/>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111.85,&quot;left&quot;:59.15,&quot;top&quot;:124.65,&quot;width&quot;:563.5}"/>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111.85,&quot;left&quot;:59.15,&quot;top&quot;:124.65,&quot;width&quot;:563.5}"/>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111.85,&quot;left&quot;:59.15,&quot;top&quot;:124.65,&quot;width&quot;:563.5}"/>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111.85,&quot;left&quot;:59.15,&quot;top&quot;:124.65,&quot;width&quot;:563.5}"/>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111.85,&quot;left&quot;:59.15,&quot;top&quot;:124.65,&quot;width&quot;:563.5}"/>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58">
      <a:dk1>
        <a:srgbClr val="000000"/>
      </a:dk1>
      <a:lt1>
        <a:srgbClr val="FFFFFF"/>
      </a:lt1>
      <a:dk2>
        <a:srgbClr val="262626"/>
      </a:dk2>
      <a:lt2>
        <a:srgbClr val="FFFFFF"/>
      </a:lt2>
      <a:accent1>
        <a:srgbClr val="1C4BE6"/>
      </a:accent1>
      <a:accent2>
        <a:srgbClr val="4985FB"/>
      </a:accent2>
      <a:accent3>
        <a:srgbClr val="2EC0FF"/>
      </a:accent3>
      <a:accent4>
        <a:srgbClr val="1C79E6"/>
      </a:accent4>
      <a:accent5>
        <a:srgbClr val="B583FF"/>
      </a:accent5>
      <a:accent6>
        <a:srgbClr val="5552E8"/>
      </a:accent6>
      <a:hlink>
        <a:srgbClr val="304FFE"/>
      </a:hlink>
      <a:folHlink>
        <a:srgbClr val="492067"/>
      </a:folHlink>
    </a:clrScheme>
    <a:fontScheme name="主题字体">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TotalTime>
  <Words>1056</Words>
  <Application>Microsoft Macintosh PowerPoint</Application>
  <PresentationFormat>Экран (16:9)</PresentationFormat>
  <Paragraphs>52</Paragraphs>
  <Slides>13</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13</vt:i4>
      </vt:variant>
    </vt:vector>
  </HeadingPairs>
  <TitlesOfParts>
    <vt:vector size="15" baseType="lpstr">
      <vt:lpstr>WPS</vt:lpstr>
      <vt:lpstr>Office 主题​​</vt:lpstr>
      <vt:lpstr>Презентация PowerPoint</vt:lpstr>
      <vt:lpstr>Презентация PowerPoint</vt:lpstr>
      <vt:lpstr> Problems that exist. </vt:lpstr>
      <vt:lpstr>Презентация PowerPoint</vt:lpstr>
      <vt:lpstr> The solution we offer. </vt:lpstr>
      <vt:lpstr>Презентация PowerPoint</vt:lpstr>
      <vt:lpstr>Презентация PowerPoint</vt:lpstr>
      <vt:lpstr> Commercialization. </vt:lpstr>
      <vt:lpstr>Презентация PowerPoint</vt:lpstr>
      <vt:lpstr>Презентация PowerPoint</vt:lpstr>
      <vt:lpstr> Result after implementation. </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Arseniy Evstifeev</cp:lastModifiedBy>
  <cp:revision>190</cp:revision>
  <dcterms:created xsi:type="dcterms:W3CDTF">2026-04-08T06:21:37Z</dcterms:created>
  <dcterms:modified xsi:type="dcterms:W3CDTF">2026-05-08T16:08:19Z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2052-12.1.25205.25205</vt:lpwstr>
  </property>
  <property fmtid="{D5CDD505-2E9C-101B-9397-08002B2CF9AE}" pid="3" name="ICV">
    <vt:lpwstr>D40F5B8E3843452F84B7D569B3CED7F0_43</vt:lpwstr>
  </property>
</Properties>
</file>